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8" r:id="rId6"/>
    <p:sldId id="260" r:id="rId7"/>
    <p:sldId id="290" r:id="rId8"/>
    <p:sldId id="261" r:id="rId9"/>
    <p:sldId id="28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283" r:id="rId22"/>
    <p:sldId id="284" r:id="rId23"/>
    <p:sldId id="276" r:id="rId24"/>
    <p:sldId id="279" r:id="rId25"/>
    <p:sldId id="285" r:id="rId26"/>
    <p:sldId id="281" r:id="rId27"/>
    <p:sldId id="282" r:id="rId28"/>
    <p:sldId id="286" r:id="rId29"/>
    <p:sldId id="287" r:id="rId30"/>
    <p:sldId id="288" r:id="rId31"/>
    <p:sldId id="289" r:id="rId32"/>
    <p:sldId id="264" r:id="rId33"/>
    <p:sldId id="265" r:id="rId34"/>
    <p:sldId id="266" r:id="rId35"/>
    <p:sldId id="267" r:id="rId36"/>
    <p:sldId id="269" r:id="rId37"/>
    <p:sldId id="270" r:id="rId38"/>
  </p:sldIdLst>
  <p:sldSz cx="18288000" cy="10287000"/>
  <p:notesSz cx="6858000" cy="9144000"/>
  <p:embeddedFontLst>
    <p:embeddedFont>
      <p:font typeface="Sensei" panose="02020500000000000000" charset="0"/>
      <p:regular r:id="rId40"/>
    </p:embeddedFont>
    <p:embeddedFont>
      <p:font typeface="華康中特圓體" panose="020F0809000000000000" pitchFamily="49" charset="-120"/>
      <p:regular r:id="rId41"/>
    </p:embeddedFont>
    <p:embeddedFont>
      <p:font typeface="華康粗圓體" panose="020F0709000000000000" pitchFamily="49" charset="-120"/>
      <p:regular r:id="rId42"/>
    </p:embeddedFont>
    <p:embeddedFont>
      <p:font typeface="華康標楷體" panose="03000509000000000000" pitchFamily="65" charset="-120"/>
      <p:regular r:id="rId43"/>
    </p:embeddedFont>
    <p:embeddedFont>
      <p:font typeface="華康魏碑體" panose="03000709000000000000" pitchFamily="65" charset="-120"/>
      <p:regular r:id="rId44"/>
    </p:embeddedFont>
    <p:embeddedFont>
      <p:font typeface="華康儷粗圓(P)" panose="020F0700000000000000" pitchFamily="34" charset="-12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E2"/>
    <a:srgbClr val="FFE0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21" autoAdjust="0"/>
    <p:restoredTop sz="90605" autoAdjust="0"/>
  </p:normalViewPr>
  <p:slideViewPr>
    <p:cSldViewPr>
      <p:cViewPr varScale="1">
        <p:scale>
          <a:sx n="57" d="100"/>
          <a:sy n="57" d="100"/>
        </p:scale>
        <p:origin x="408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CD6900-4184-4349-9F3B-D75FFD33DA57}" type="datetimeFigureOut">
              <a:rPr lang="zh-TW" altLang="en-US" smtClean="0"/>
              <a:t>2025/9/15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1BBCFC-69D4-44D9-9055-6F391E8BD4F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4998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22.jpeg"/><Relationship Id="rId3" Type="http://schemas.openxmlformats.org/officeDocument/2006/relationships/image" Target="../media/image11.png"/><Relationship Id="rId7" Type="http://schemas.openxmlformats.org/officeDocument/2006/relationships/image" Target="../media/image1.png"/><Relationship Id="rId12" Type="http://schemas.openxmlformats.org/officeDocument/2006/relationships/image" Target="../media/image18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0.sv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4.svg"/><Relationship Id="rId4" Type="http://schemas.openxmlformats.org/officeDocument/2006/relationships/image" Target="../media/image12.svg"/><Relationship Id="rId9" Type="http://schemas.openxmlformats.org/officeDocument/2006/relationships/image" Target="../media/image3.png"/><Relationship Id="rId1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24.jpeg"/><Relationship Id="rId3" Type="http://schemas.openxmlformats.org/officeDocument/2006/relationships/image" Target="../media/image11.png"/><Relationship Id="rId7" Type="http://schemas.openxmlformats.org/officeDocument/2006/relationships/image" Target="../media/image1.png"/><Relationship Id="rId12" Type="http://schemas.openxmlformats.org/officeDocument/2006/relationships/image" Target="../media/image18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0.sv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4.svg"/><Relationship Id="rId4" Type="http://schemas.openxmlformats.org/officeDocument/2006/relationships/image" Target="../media/image12.svg"/><Relationship Id="rId9" Type="http://schemas.openxmlformats.org/officeDocument/2006/relationships/image" Target="../media/image3.png"/><Relationship Id="rId1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1.svg"/><Relationship Id="rId3" Type="http://schemas.openxmlformats.org/officeDocument/2006/relationships/image" Target="../media/image12.svg"/><Relationship Id="rId7" Type="http://schemas.openxmlformats.org/officeDocument/2006/relationships/image" Target="../media/image2.svg"/><Relationship Id="rId12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8.svg"/><Relationship Id="rId5" Type="http://schemas.openxmlformats.org/officeDocument/2006/relationships/image" Target="../media/image10.sv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.png"/><Relationship Id="rId12" Type="http://schemas.openxmlformats.org/officeDocument/2006/relationships/image" Target="../media/image18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0.sv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5" Type="http://schemas.openxmlformats.org/officeDocument/2006/relationships/image" Target="../media/image28.png"/><Relationship Id="rId10" Type="http://schemas.openxmlformats.org/officeDocument/2006/relationships/image" Target="../media/image4.svg"/><Relationship Id="rId4" Type="http://schemas.openxmlformats.org/officeDocument/2006/relationships/image" Target="../media/image12.svg"/><Relationship Id="rId9" Type="http://schemas.openxmlformats.org/officeDocument/2006/relationships/image" Target="../media/image3.png"/><Relationship Id="rId1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29.jpeg"/><Relationship Id="rId3" Type="http://schemas.openxmlformats.org/officeDocument/2006/relationships/image" Target="../media/image11.png"/><Relationship Id="rId7" Type="http://schemas.openxmlformats.org/officeDocument/2006/relationships/image" Target="../media/image1.png"/><Relationship Id="rId12" Type="http://schemas.openxmlformats.org/officeDocument/2006/relationships/image" Target="../media/image18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0.sv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5" Type="http://schemas.openxmlformats.org/officeDocument/2006/relationships/image" Target="../media/image31.jpeg"/><Relationship Id="rId10" Type="http://schemas.openxmlformats.org/officeDocument/2006/relationships/image" Target="../media/image4.svg"/><Relationship Id="rId4" Type="http://schemas.openxmlformats.org/officeDocument/2006/relationships/image" Target="../media/image12.svg"/><Relationship Id="rId9" Type="http://schemas.openxmlformats.org/officeDocument/2006/relationships/image" Target="../media/image3.png"/><Relationship Id="rId1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32.png"/><Relationship Id="rId3" Type="http://schemas.openxmlformats.org/officeDocument/2006/relationships/image" Target="../media/image11.png"/><Relationship Id="rId7" Type="http://schemas.openxmlformats.org/officeDocument/2006/relationships/image" Target="../media/image1.png"/><Relationship Id="rId12" Type="http://schemas.openxmlformats.org/officeDocument/2006/relationships/image" Target="../media/image18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0.sv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5" Type="http://schemas.openxmlformats.org/officeDocument/2006/relationships/image" Target="../media/image33.jpg"/><Relationship Id="rId10" Type="http://schemas.openxmlformats.org/officeDocument/2006/relationships/image" Target="../media/image4.svg"/><Relationship Id="rId4" Type="http://schemas.openxmlformats.org/officeDocument/2006/relationships/image" Target="../media/image12.svg"/><Relationship Id="rId9" Type="http://schemas.openxmlformats.org/officeDocument/2006/relationships/image" Target="../media/image3.png"/><Relationship Id="rId1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1.svg"/><Relationship Id="rId3" Type="http://schemas.openxmlformats.org/officeDocument/2006/relationships/image" Target="../media/image12.svg"/><Relationship Id="rId7" Type="http://schemas.openxmlformats.org/officeDocument/2006/relationships/image" Target="../media/image2.svg"/><Relationship Id="rId12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8.svg"/><Relationship Id="rId5" Type="http://schemas.openxmlformats.org/officeDocument/2006/relationships/image" Target="../media/image10.sv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svg"/><Relationship Id="rId7" Type="http://schemas.openxmlformats.org/officeDocument/2006/relationships/image" Target="../media/image2.svg"/><Relationship Id="rId12" Type="http://schemas.openxmlformats.org/officeDocument/2006/relationships/image" Target="../media/image3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8.svg"/><Relationship Id="rId5" Type="http://schemas.openxmlformats.org/officeDocument/2006/relationships/image" Target="../media/image10.sv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svg"/><Relationship Id="rId7" Type="http://schemas.openxmlformats.org/officeDocument/2006/relationships/image" Target="../media/image2.svg"/><Relationship Id="rId12" Type="http://schemas.openxmlformats.org/officeDocument/2006/relationships/image" Target="../media/image35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8.svg"/><Relationship Id="rId5" Type="http://schemas.openxmlformats.org/officeDocument/2006/relationships/image" Target="../media/image10.sv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svg"/><Relationship Id="rId7" Type="http://schemas.openxmlformats.org/officeDocument/2006/relationships/image" Target="../media/image2.svg"/><Relationship Id="rId12" Type="http://schemas.openxmlformats.org/officeDocument/2006/relationships/image" Target="../media/image3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8.svg"/><Relationship Id="rId5" Type="http://schemas.openxmlformats.org/officeDocument/2006/relationships/image" Target="../media/image10.sv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svg"/><Relationship Id="rId3" Type="http://schemas.openxmlformats.org/officeDocument/2006/relationships/image" Target="../media/image12.svg"/><Relationship Id="rId7" Type="http://schemas.openxmlformats.org/officeDocument/2006/relationships/image" Target="../media/image2.svg"/><Relationship Id="rId12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6.svg"/><Relationship Id="rId5" Type="http://schemas.openxmlformats.org/officeDocument/2006/relationships/image" Target="../media/image10.svg"/><Relationship Id="rId10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svg"/><Relationship Id="rId7" Type="http://schemas.openxmlformats.org/officeDocument/2006/relationships/image" Target="../media/image2.svg"/><Relationship Id="rId12" Type="http://schemas.openxmlformats.org/officeDocument/2006/relationships/image" Target="../media/image37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8.svg"/><Relationship Id="rId5" Type="http://schemas.openxmlformats.org/officeDocument/2006/relationships/image" Target="../media/image10.sv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sv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9.jpg"/><Relationship Id="rId3" Type="http://schemas.openxmlformats.org/officeDocument/2006/relationships/image" Target="../media/image12.svg"/><Relationship Id="rId7" Type="http://schemas.openxmlformats.org/officeDocument/2006/relationships/image" Target="../media/image2.svg"/><Relationship Id="rId12" Type="http://schemas.openxmlformats.org/officeDocument/2006/relationships/image" Target="../media/image38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8.svg"/><Relationship Id="rId5" Type="http://schemas.openxmlformats.org/officeDocument/2006/relationships/image" Target="../media/image10.sv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8.svg"/><Relationship Id="rId3" Type="http://schemas.openxmlformats.org/officeDocument/2006/relationships/image" Target="../media/image12.svg"/><Relationship Id="rId7" Type="http://schemas.openxmlformats.org/officeDocument/2006/relationships/image" Target="../media/image2.svg"/><Relationship Id="rId12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21.svg"/><Relationship Id="rId5" Type="http://schemas.openxmlformats.org/officeDocument/2006/relationships/image" Target="../media/image10.svg"/><Relationship Id="rId15" Type="http://schemas.openxmlformats.org/officeDocument/2006/relationships/image" Target="../media/image41.jpg"/><Relationship Id="rId10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4.svg"/><Relationship Id="rId1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svg"/><Relationship Id="rId7" Type="http://schemas.openxmlformats.org/officeDocument/2006/relationships/image" Target="../media/image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43.jpeg"/><Relationship Id="rId5" Type="http://schemas.openxmlformats.org/officeDocument/2006/relationships/image" Target="../media/image10.svg"/><Relationship Id="rId10" Type="http://schemas.openxmlformats.org/officeDocument/2006/relationships/image" Target="../media/image42.jpg"/><Relationship Id="rId4" Type="http://schemas.openxmlformats.org/officeDocument/2006/relationships/image" Target="../media/image9.png"/><Relationship Id="rId9" Type="http://schemas.openxmlformats.org/officeDocument/2006/relationships/image" Target="../media/image4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5.png"/><Relationship Id="rId3" Type="http://schemas.openxmlformats.org/officeDocument/2006/relationships/image" Target="../media/image12.svg"/><Relationship Id="rId7" Type="http://schemas.openxmlformats.org/officeDocument/2006/relationships/image" Target="../media/image2.svg"/><Relationship Id="rId12" Type="http://schemas.openxmlformats.org/officeDocument/2006/relationships/image" Target="../media/image44.jpeg"/><Relationship Id="rId2" Type="http://schemas.openxmlformats.org/officeDocument/2006/relationships/image" Target="../media/image11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8.svg"/><Relationship Id="rId5" Type="http://schemas.openxmlformats.org/officeDocument/2006/relationships/image" Target="../media/image10.sv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4.svg"/><Relationship Id="rId1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7.jpeg"/><Relationship Id="rId3" Type="http://schemas.openxmlformats.org/officeDocument/2006/relationships/image" Target="../media/image12.svg"/><Relationship Id="rId7" Type="http://schemas.openxmlformats.org/officeDocument/2006/relationships/image" Target="../media/image2.svg"/><Relationship Id="rId12" Type="http://schemas.openxmlformats.org/officeDocument/2006/relationships/image" Target="../media/image4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8.svg"/><Relationship Id="rId5" Type="http://schemas.openxmlformats.org/officeDocument/2006/relationships/image" Target="../media/image10.sv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4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9.jpeg"/><Relationship Id="rId3" Type="http://schemas.openxmlformats.org/officeDocument/2006/relationships/image" Target="../media/image12.svg"/><Relationship Id="rId7" Type="http://schemas.openxmlformats.org/officeDocument/2006/relationships/image" Target="../media/image2.svg"/><Relationship Id="rId12" Type="http://schemas.openxmlformats.org/officeDocument/2006/relationships/image" Target="../media/image4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21.svg"/><Relationship Id="rId5" Type="http://schemas.openxmlformats.org/officeDocument/2006/relationships/image" Target="../media/image10.svg"/><Relationship Id="rId10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4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svg"/><Relationship Id="rId3" Type="http://schemas.openxmlformats.org/officeDocument/2006/relationships/image" Target="../media/image12.svg"/><Relationship Id="rId7" Type="http://schemas.openxmlformats.org/officeDocument/2006/relationships/image" Target="../media/image2.svg"/><Relationship Id="rId12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6.svg"/><Relationship Id="rId5" Type="http://schemas.openxmlformats.org/officeDocument/2006/relationships/image" Target="../media/image10.svg"/><Relationship Id="rId10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svg"/><Relationship Id="rId7" Type="http://schemas.openxmlformats.org/officeDocument/2006/relationships/image" Target="../media/image1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2.sv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svg"/><Relationship Id="rId3" Type="http://schemas.openxmlformats.org/officeDocument/2006/relationships/image" Target="../media/image12.svg"/><Relationship Id="rId7" Type="http://schemas.openxmlformats.org/officeDocument/2006/relationships/image" Target="../media/image2.svg"/><Relationship Id="rId12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6.svg"/><Relationship Id="rId5" Type="http://schemas.openxmlformats.org/officeDocument/2006/relationships/image" Target="../media/image10.svg"/><Relationship Id="rId10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4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svg"/><Relationship Id="rId3" Type="http://schemas.openxmlformats.org/officeDocument/2006/relationships/image" Target="../media/image12.svg"/><Relationship Id="rId7" Type="http://schemas.openxmlformats.org/officeDocument/2006/relationships/image" Target="../media/image2.svg"/><Relationship Id="rId12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6.svg"/><Relationship Id="rId5" Type="http://schemas.openxmlformats.org/officeDocument/2006/relationships/image" Target="../media/image10.svg"/><Relationship Id="rId10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4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2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8.svg"/><Relationship Id="rId3" Type="http://schemas.openxmlformats.org/officeDocument/2006/relationships/image" Target="../media/image12.svg"/><Relationship Id="rId7" Type="http://schemas.openxmlformats.org/officeDocument/2006/relationships/image" Target="../media/image2.svg"/><Relationship Id="rId12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21.svg"/><Relationship Id="rId5" Type="http://schemas.openxmlformats.org/officeDocument/2006/relationships/image" Target="../media/image10.svg"/><Relationship Id="rId10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4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svg"/><Relationship Id="rId3" Type="http://schemas.openxmlformats.org/officeDocument/2006/relationships/image" Target="../media/image12.svg"/><Relationship Id="rId7" Type="http://schemas.openxmlformats.org/officeDocument/2006/relationships/image" Target="../media/image2.svg"/><Relationship Id="rId12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8.svg"/><Relationship Id="rId5" Type="http://schemas.openxmlformats.org/officeDocument/2006/relationships/image" Target="../media/image10.sv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4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svg"/><Relationship Id="rId3" Type="http://schemas.openxmlformats.org/officeDocument/2006/relationships/image" Target="../media/image12.svg"/><Relationship Id="rId7" Type="http://schemas.openxmlformats.org/officeDocument/2006/relationships/image" Target="../media/image2.svg"/><Relationship Id="rId12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6.svg"/><Relationship Id="rId5" Type="http://schemas.openxmlformats.org/officeDocument/2006/relationships/image" Target="../media/image10.svg"/><Relationship Id="rId10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4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2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5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svg"/><Relationship Id="rId7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2.sv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.svg"/><Relationship Id="rId5" Type="http://schemas.openxmlformats.org/officeDocument/2006/relationships/image" Target="../media/image4.svg"/><Relationship Id="rId10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2.svg"/><Relationship Id="rId5" Type="http://schemas.openxmlformats.org/officeDocument/2006/relationships/image" Target="../media/image10.sv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19.gif"/><Relationship Id="rId3" Type="http://schemas.openxmlformats.org/officeDocument/2006/relationships/image" Target="../media/image11.png"/><Relationship Id="rId7" Type="http://schemas.openxmlformats.org/officeDocument/2006/relationships/image" Target="../media/image1.png"/><Relationship Id="rId12" Type="http://schemas.openxmlformats.org/officeDocument/2006/relationships/image" Target="../media/image18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0.sv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4.svg"/><Relationship Id="rId4" Type="http://schemas.openxmlformats.org/officeDocument/2006/relationships/image" Target="../media/image12.sv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svg"/><Relationship Id="rId7" Type="http://schemas.openxmlformats.org/officeDocument/2006/relationships/image" Target="../media/image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8.svg"/><Relationship Id="rId5" Type="http://schemas.openxmlformats.org/officeDocument/2006/relationships/image" Target="../media/image10.sv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1.svg"/><Relationship Id="rId3" Type="http://schemas.openxmlformats.org/officeDocument/2006/relationships/image" Target="../media/image12.svg"/><Relationship Id="rId7" Type="http://schemas.openxmlformats.org/officeDocument/2006/relationships/image" Target="../media/image2.svg"/><Relationship Id="rId12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8.svg"/><Relationship Id="rId5" Type="http://schemas.openxmlformats.org/officeDocument/2006/relationships/image" Target="../media/image10.sv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79709" y="2254483"/>
            <a:ext cx="12528582" cy="6388803"/>
            <a:chOff x="0" y="0"/>
            <a:chExt cx="3299709" cy="16826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99709" cy="1682648"/>
            </a:xfrm>
            <a:custGeom>
              <a:avLst/>
              <a:gdLst/>
              <a:ahLst/>
              <a:cxnLst/>
              <a:rect l="l" t="t" r="r" b="b"/>
              <a:pathLst>
                <a:path w="3299709" h="1682648">
                  <a:moveTo>
                    <a:pt x="31515" y="0"/>
                  </a:moveTo>
                  <a:lnTo>
                    <a:pt x="3268194" y="0"/>
                  </a:lnTo>
                  <a:cubicBezTo>
                    <a:pt x="3276552" y="0"/>
                    <a:pt x="3284569" y="3320"/>
                    <a:pt x="3290479" y="9231"/>
                  </a:cubicBezTo>
                  <a:cubicBezTo>
                    <a:pt x="3296389" y="15141"/>
                    <a:pt x="3299709" y="23157"/>
                    <a:pt x="3299709" y="31515"/>
                  </a:cubicBezTo>
                  <a:lnTo>
                    <a:pt x="3299709" y="1651133"/>
                  </a:lnTo>
                  <a:cubicBezTo>
                    <a:pt x="3299709" y="1668538"/>
                    <a:pt x="3285599" y="1682648"/>
                    <a:pt x="3268194" y="1682648"/>
                  </a:cubicBezTo>
                  <a:lnTo>
                    <a:pt x="31515" y="1682648"/>
                  </a:lnTo>
                  <a:cubicBezTo>
                    <a:pt x="14110" y="1682648"/>
                    <a:pt x="0" y="1668538"/>
                    <a:pt x="0" y="1651133"/>
                  </a:cubicBezTo>
                  <a:lnTo>
                    <a:pt x="0" y="31515"/>
                  </a:lnTo>
                  <a:cubicBezTo>
                    <a:pt x="0" y="14110"/>
                    <a:pt x="14110" y="0"/>
                    <a:pt x="31515" y="0"/>
                  </a:cubicBezTo>
                  <a:close/>
                </a:path>
              </a:pathLst>
            </a:custGeom>
            <a:solidFill>
              <a:srgbClr val="CBBD8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4418093">
            <a:off x="14987639" y="-3957462"/>
            <a:ext cx="6413062" cy="5783416"/>
          </a:xfrm>
          <a:custGeom>
            <a:avLst/>
            <a:gdLst/>
            <a:ahLst/>
            <a:cxnLst/>
            <a:rect l="l" t="t" r="r" b="b"/>
            <a:pathLst>
              <a:path w="6413062" h="5783416">
                <a:moveTo>
                  <a:pt x="0" y="0"/>
                </a:moveTo>
                <a:lnTo>
                  <a:pt x="6413062" y="0"/>
                </a:lnTo>
                <a:lnTo>
                  <a:pt x="6413062" y="5783416"/>
                </a:lnTo>
                <a:lnTo>
                  <a:pt x="0" y="57834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247557">
            <a:off x="-1453633" y="8439464"/>
            <a:ext cx="4964665" cy="4477225"/>
          </a:xfrm>
          <a:custGeom>
            <a:avLst/>
            <a:gdLst/>
            <a:ahLst/>
            <a:cxnLst/>
            <a:rect l="l" t="t" r="r" b="b"/>
            <a:pathLst>
              <a:path w="4964665" h="4477225">
                <a:moveTo>
                  <a:pt x="0" y="0"/>
                </a:moveTo>
                <a:lnTo>
                  <a:pt x="4964666" y="0"/>
                </a:lnTo>
                <a:lnTo>
                  <a:pt x="4964666" y="4477226"/>
                </a:lnTo>
                <a:lnTo>
                  <a:pt x="0" y="4477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085034" y="2967061"/>
            <a:ext cx="12117933" cy="492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38"/>
              </a:lnSpc>
            </a:pPr>
            <a:r>
              <a:rPr lang="en-US" sz="8000" b="1" dirty="0">
                <a:solidFill>
                  <a:srgbClr val="00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11</a:t>
            </a:r>
            <a:r>
              <a:rPr lang="en-US" altLang="zh-TW" sz="8000" b="1" dirty="0">
                <a:solidFill>
                  <a:srgbClr val="00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4</a:t>
            </a:r>
            <a:r>
              <a:rPr lang="en-US" sz="8000" b="1" dirty="0">
                <a:solidFill>
                  <a:srgbClr val="00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學年度</a:t>
            </a:r>
            <a:r>
              <a:rPr lang="zh-TW" altLang="en-US" sz="8000" b="1" dirty="0">
                <a:solidFill>
                  <a:srgbClr val="00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平南國中</a:t>
            </a:r>
            <a:endParaRPr lang="en-US" sz="8000" b="1" dirty="0">
              <a:solidFill>
                <a:srgbClr val="000000"/>
              </a:solidFill>
              <a:latin typeface="華康儷粗圓(P)" panose="020F0700000000000000" pitchFamily="34" charset="-120"/>
              <a:ea typeface="華康儷粗圓(P)" panose="020F0700000000000000" pitchFamily="34" charset="-120"/>
            </a:endParaRPr>
          </a:p>
          <a:p>
            <a:pPr algn="ctr">
              <a:lnSpc>
                <a:spcPts val="19738"/>
              </a:lnSpc>
            </a:pPr>
            <a:r>
              <a:rPr lang="en-US" sz="12000" b="1" dirty="0" err="1">
                <a:solidFill>
                  <a:srgbClr val="00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班級親師座談會</a:t>
            </a:r>
            <a:endParaRPr lang="en-US" sz="12000" b="1" dirty="0">
              <a:solidFill>
                <a:srgbClr val="000000"/>
              </a:solidFill>
              <a:latin typeface="華康儷粗圓(P)" panose="020F0700000000000000" pitchFamily="34" charset="-120"/>
              <a:ea typeface="華康儷粗圓(P)" panose="020F0700000000000000" pitchFamily="34" charset="-120"/>
            </a:endParaRPr>
          </a:p>
        </p:txBody>
      </p:sp>
      <p:sp>
        <p:nvSpPr>
          <p:cNvPr id="8" name="Freeform 8"/>
          <p:cNvSpPr/>
          <p:nvPr/>
        </p:nvSpPr>
        <p:spPr>
          <a:xfrm rot="8846498">
            <a:off x="14069032" y="7174868"/>
            <a:ext cx="4494759" cy="3840976"/>
          </a:xfrm>
          <a:custGeom>
            <a:avLst/>
            <a:gdLst/>
            <a:ahLst/>
            <a:cxnLst/>
            <a:rect l="l" t="t" r="r" b="b"/>
            <a:pathLst>
              <a:path w="4494759" h="3840976">
                <a:moveTo>
                  <a:pt x="0" y="0"/>
                </a:moveTo>
                <a:lnTo>
                  <a:pt x="4494759" y="0"/>
                </a:lnTo>
                <a:lnTo>
                  <a:pt x="4494759" y="3840976"/>
                </a:lnTo>
                <a:lnTo>
                  <a:pt x="0" y="38409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972548">
            <a:off x="2326883" y="1150094"/>
            <a:ext cx="1735062" cy="3265290"/>
          </a:xfrm>
          <a:custGeom>
            <a:avLst/>
            <a:gdLst/>
            <a:ahLst/>
            <a:cxnLst/>
            <a:rect l="l" t="t" r="r" b="b"/>
            <a:pathLst>
              <a:path w="1735062" h="3265290">
                <a:moveTo>
                  <a:pt x="0" y="0"/>
                </a:moveTo>
                <a:lnTo>
                  <a:pt x="1735061" y="0"/>
                </a:lnTo>
                <a:lnTo>
                  <a:pt x="1735061" y="3265290"/>
                </a:lnTo>
                <a:lnTo>
                  <a:pt x="0" y="32652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-3020714" y="4992976"/>
            <a:ext cx="9262335" cy="9676231"/>
            <a:chOff x="0" y="0"/>
            <a:chExt cx="12349780" cy="12901642"/>
          </a:xfrm>
        </p:grpSpPr>
        <p:sp>
          <p:nvSpPr>
            <p:cNvPr id="11" name="Freeform 11"/>
            <p:cNvSpPr/>
            <p:nvPr/>
          </p:nvSpPr>
          <p:spPr>
            <a:xfrm rot="4882999">
              <a:off x="465715" y="1070570"/>
              <a:ext cx="11418350" cy="10760502"/>
            </a:xfrm>
            <a:custGeom>
              <a:avLst/>
              <a:gdLst/>
              <a:ahLst/>
              <a:cxnLst/>
              <a:rect l="l" t="t" r="r" b="b"/>
              <a:pathLst>
                <a:path w="11418350" h="10760502">
                  <a:moveTo>
                    <a:pt x="0" y="0"/>
                  </a:moveTo>
                  <a:lnTo>
                    <a:pt x="11418350" y="0"/>
                  </a:lnTo>
                  <a:lnTo>
                    <a:pt x="11418350" y="10760502"/>
                  </a:lnTo>
                  <a:lnTo>
                    <a:pt x="0" y="107605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-4247557">
              <a:off x="2089442" y="4073882"/>
              <a:ext cx="6619554" cy="5969634"/>
            </a:xfrm>
            <a:custGeom>
              <a:avLst/>
              <a:gdLst/>
              <a:ahLst/>
              <a:cxnLst/>
              <a:rect l="l" t="t" r="r" b="b"/>
              <a:pathLst>
                <a:path w="6619554" h="5969634">
                  <a:moveTo>
                    <a:pt x="0" y="0"/>
                  </a:moveTo>
                  <a:lnTo>
                    <a:pt x="6619554" y="0"/>
                  </a:lnTo>
                  <a:lnTo>
                    <a:pt x="6619554" y="5969634"/>
                  </a:lnTo>
                  <a:lnTo>
                    <a:pt x="0" y="59696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12425197" y="-3891380"/>
            <a:ext cx="8747865" cy="10158619"/>
            <a:chOff x="0" y="0"/>
            <a:chExt cx="11663821" cy="13544825"/>
          </a:xfrm>
        </p:grpSpPr>
        <p:sp>
          <p:nvSpPr>
            <p:cNvPr id="14" name="Freeform 14"/>
            <p:cNvSpPr/>
            <p:nvPr/>
          </p:nvSpPr>
          <p:spPr>
            <a:xfrm rot="-5528019">
              <a:off x="-120098" y="2259047"/>
              <a:ext cx="11418350" cy="10760502"/>
            </a:xfrm>
            <a:custGeom>
              <a:avLst/>
              <a:gdLst/>
              <a:ahLst/>
              <a:cxnLst/>
              <a:rect l="l" t="t" r="r" b="b"/>
              <a:pathLst>
                <a:path w="11418350" h="10760502">
                  <a:moveTo>
                    <a:pt x="0" y="0"/>
                  </a:moveTo>
                  <a:lnTo>
                    <a:pt x="11418350" y="0"/>
                  </a:lnTo>
                  <a:lnTo>
                    <a:pt x="11418350" y="10760503"/>
                  </a:lnTo>
                  <a:lnTo>
                    <a:pt x="0" y="107605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-4418093">
              <a:off x="2484425" y="1332896"/>
              <a:ext cx="8550749" cy="7711221"/>
            </a:xfrm>
            <a:custGeom>
              <a:avLst/>
              <a:gdLst/>
              <a:ahLst/>
              <a:cxnLst/>
              <a:rect l="l" t="t" r="r" b="b"/>
              <a:pathLst>
                <a:path w="8550749" h="7711221">
                  <a:moveTo>
                    <a:pt x="0" y="0"/>
                  </a:moveTo>
                  <a:lnTo>
                    <a:pt x="8550750" y="0"/>
                  </a:lnTo>
                  <a:lnTo>
                    <a:pt x="8550750" y="7711221"/>
                  </a:lnTo>
                  <a:lnTo>
                    <a:pt x="0" y="7711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78611">
            <a:off x="14425606" y="-3468154"/>
            <a:ext cx="8563763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269856">
            <a:off x="-5282680" y="-1749006"/>
            <a:ext cx="8563763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989010">
            <a:off x="16184615" y="-1922707"/>
            <a:ext cx="6413063" cy="5783417"/>
          </a:xfrm>
          <a:custGeom>
            <a:avLst/>
            <a:gdLst/>
            <a:ahLst/>
            <a:cxnLst/>
            <a:rect l="l" t="t" r="r" b="b"/>
            <a:pathLst>
              <a:path w="6413062" h="5783416">
                <a:moveTo>
                  <a:pt x="0" y="0"/>
                </a:moveTo>
                <a:lnTo>
                  <a:pt x="6413062" y="0"/>
                </a:lnTo>
                <a:lnTo>
                  <a:pt x="6413062" y="5783416"/>
                </a:lnTo>
                <a:lnTo>
                  <a:pt x="0" y="57834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60700">
            <a:off x="-3523375" y="694468"/>
            <a:ext cx="4964666" cy="4477226"/>
          </a:xfrm>
          <a:custGeom>
            <a:avLst/>
            <a:gdLst/>
            <a:ahLst/>
            <a:cxnLst/>
            <a:rect l="l" t="t" r="r" b="b"/>
            <a:pathLst>
              <a:path w="4964665" h="4477225">
                <a:moveTo>
                  <a:pt x="0" y="0"/>
                </a:moveTo>
                <a:lnTo>
                  <a:pt x="4964666" y="0"/>
                </a:lnTo>
                <a:lnTo>
                  <a:pt x="4964666" y="4477225"/>
                </a:lnTo>
                <a:lnTo>
                  <a:pt x="0" y="44772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16056" y="6320031"/>
            <a:ext cx="1949502" cy="3659517"/>
          </a:xfrm>
          <a:custGeom>
            <a:avLst/>
            <a:gdLst/>
            <a:ahLst/>
            <a:cxnLst/>
            <a:rect l="l" t="t" r="r" b="b"/>
            <a:pathLst>
              <a:path w="1949502" h="3659517">
                <a:moveTo>
                  <a:pt x="0" y="0"/>
                </a:moveTo>
                <a:lnTo>
                  <a:pt x="1949501" y="0"/>
                </a:lnTo>
                <a:lnTo>
                  <a:pt x="1949501" y="3659517"/>
                </a:lnTo>
                <a:lnTo>
                  <a:pt x="0" y="365951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F06C2F70-FB55-8062-B1B8-2CC660CF1B9C}"/>
              </a:ext>
            </a:extLst>
          </p:cNvPr>
          <p:cNvGrpSpPr/>
          <p:nvPr/>
        </p:nvGrpSpPr>
        <p:grpSpPr>
          <a:xfrm>
            <a:off x="4316726" y="1641467"/>
            <a:ext cx="10692377" cy="6785540"/>
            <a:chOff x="3090881" y="1016208"/>
            <a:chExt cx="7128251" cy="4523693"/>
          </a:xfrm>
        </p:grpSpPr>
        <p:sp>
          <p:nvSpPr>
            <p:cNvPr id="10" name="PA-文本框 12">
              <a:extLst>
                <a:ext uri="{FF2B5EF4-FFF2-40B4-BE49-F238E27FC236}">
                  <a16:creationId xmlns:a16="http://schemas.microsoft.com/office/drawing/2014/main" id="{64D029FA-6EE9-5114-DC90-4873AE30F371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4896037" y="1016208"/>
              <a:ext cx="3061777" cy="507015"/>
            </a:xfrm>
            <a:prstGeom prst="roundRect">
              <a:avLst>
                <a:gd name="adj" fmla="val 0"/>
              </a:avLst>
            </a:prstGeom>
            <a:solidFill>
              <a:srgbClr val="FFC000"/>
            </a:solidFill>
            <a:ln w="28575">
              <a:solidFill>
                <a:srgbClr val="6B4C0E"/>
              </a:solidFill>
            </a:ln>
          </p:spPr>
          <p:txBody>
            <a:bodyPr wrap="square" rtlCol="0" anchor="ctr" anchorCtr="1">
              <a:noAutofit/>
            </a:bodyPr>
            <a:lstStyle/>
            <a:p>
              <a:pPr algn="ctr" defTabSz="1371600"/>
              <a:r>
                <a:rPr lang="zh-TW" altLang="en-US" sz="5400" b="1" dirty="0">
                  <a:solidFill>
                    <a:prstClr val="black"/>
                  </a:solidFill>
                  <a:latin typeface="華康粗圓體" panose="020F0709000000000000" pitchFamily="49" charset="-120"/>
                  <a:ea typeface="華康粗圓體" panose="020F0709000000000000" pitchFamily="49" charset="-120"/>
                  <a:cs typeface="+mn-ea"/>
                  <a:sym typeface="+mn-lt"/>
                </a:rPr>
                <a:t>中師獨立授課</a:t>
              </a:r>
              <a:endParaRPr lang="zh-CN" altLang="en-US" sz="5400" b="1" dirty="0">
                <a:solidFill>
                  <a:prstClr val="black"/>
                </a:solidFill>
                <a:latin typeface="華康粗圓體" panose="020F0709000000000000" pitchFamily="49" charset="-120"/>
                <a:ea typeface="華康粗圓體" panose="020F0709000000000000" pitchFamily="49" charset="-120"/>
                <a:cs typeface="+mn-ea"/>
                <a:sym typeface="+mn-lt"/>
              </a:endParaRPr>
            </a:p>
          </p:txBody>
        </p:sp>
        <p:grpSp>
          <p:nvGrpSpPr>
            <p:cNvPr id="11" name="组合 2">
              <a:extLst>
                <a:ext uri="{FF2B5EF4-FFF2-40B4-BE49-F238E27FC236}">
                  <a16:creationId xmlns:a16="http://schemas.microsoft.com/office/drawing/2014/main" id="{C1FFC7FD-EFCB-170F-A91E-BF2A167C2BB4}"/>
                </a:ext>
              </a:extLst>
            </p:cNvPr>
            <p:cNvGrpSpPr/>
            <p:nvPr/>
          </p:nvGrpSpPr>
          <p:grpSpPr>
            <a:xfrm>
              <a:off x="3090881" y="1883619"/>
              <a:ext cx="7128251" cy="3656282"/>
              <a:chOff x="3190595" y="2034265"/>
              <a:chExt cx="5593223" cy="2940862"/>
            </a:xfrm>
          </p:grpSpPr>
          <p:sp>
            <p:nvSpPr>
              <p:cNvPr id="12" name="椭圆 31">
                <a:extLst>
                  <a:ext uri="{FF2B5EF4-FFF2-40B4-BE49-F238E27FC236}">
                    <a16:creationId xmlns:a16="http://schemas.microsoft.com/office/drawing/2014/main" id="{0BFBA70F-9A8F-DD1A-5984-7149C918EA47}"/>
                  </a:ext>
                </a:extLst>
              </p:cNvPr>
              <p:cNvSpPr/>
              <p:nvPr/>
            </p:nvSpPr>
            <p:spPr>
              <a:xfrm rot="5400000">
                <a:off x="4602749" y="794057"/>
                <a:ext cx="2768916" cy="5593223"/>
              </a:xfrm>
              <a:custGeom>
                <a:avLst/>
                <a:gdLst>
                  <a:gd name="connsiteX0" fmla="*/ 0 w 656493"/>
                  <a:gd name="connsiteY0" fmla="*/ 316523 h 633046"/>
                  <a:gd name="connsiteX1" fmla="*/ 328247 w 656493"/>
                  <a:gd name="connsiteY1" fmla="*/ 0 h 633046"/>
                  <a:gd name="connsiteX2" fmla="*/ 656494 w 656493"/>
                  <a:gd name="connsiteY2" fmla="*/ 316523 h 633046"/>
                  <a:gd name="connsiteX3" fmla="*/ 328247 w 656493"/>
                  <a:gd name="connsiteY3" fmla="*/ 633046 h 633046"/>
                  <a:gd name="connsiteX4" fmla="*/ 0 w 656493"/>
                  <a:gd name="connsiteY4" fmla="*/ 316523 h 633046"/>
                  <a:gd name="connsiteX0-1" fmla="*/ 328247 w 656494"/>
                  <a:gd name="connsiteY0-2" fmla="*/ 0 h 633046"/>
                  <a:gd name="connsiteX1-3" fmla="*/ 656494 w 656494"/>
                  <a:gd name="connsiteY1-4" fmla="*/ 316523 h 633046"/>
                  <a:gd name="connsiteX2-5" fmla="*/ 328247 w 656494"/>
                  <a:gd name="connsiteY2-6" fmla="*/ 633046 h 633046"/>
                  <a:gd name="connsiteX3-7" fmla="*/ 0 w 656494"/>
                  <a:gd name="connsiteY3-8" fmla="*/ 316523 h 633046"/>
                  <a:gd name="connsiteX4-9" fmla="*/ 419687 w 656494"/>
                  <a:gd name="connsiteY4-10" fmla="*/ 91440 h 633046"/>
                  <a:gd name="connsiteX0-11" fmla="*/ 402964 w 731211"/>
                  <a:gd name="connsiteY0-12" fmla="*/ 0 h 633046"/>
                  <a:gd name="connsiteX1-13" fmla="*/ 731211 w 731211"/>
                  <a:gd name="connsiteY1-14" fmla="*/ 316523 h 633046"/>
                  <a:gd name="connsiteX2-15" fmla="*/ 402964 w 731211"/>
                  <a:gd name="connsiteY2-16" fmla="*/ 633046 h 633046"/>
                  <a:gd name="connsiteX3-17" fmla="*/ 74717 w 731211"/>
                  <a:gd name="connsiteY3-18" fmla="*/ 316523 h 633046"/>
                  <a:gd name="connsiteX4-19" fmla="*/ 161895 w 731211"/>
                  <a:gd name="connsiteY4-20" fmla="*/ 152400 h 633046"/>
                  <a:gd name="connsiteX0-21" fmla="*/ 353700 w 681947"/>
                  <a:gd name="connsiteY0-22" fmla="*/ 0 h 633046"/>
                  <a:gd name="connsiteX1-23" fmla="*/ 681947 w 681947"/>
                  <a:gd name="connsiteY1-24" fmla="*/ 316523 h 633046"/>
                  <a:gd name="connsiteX2-25" fmla="*/ 353700 w 681947"/>
                  <a:gd name="connsiteY2-26" fmla="*/ 633046 h 633046"/>
                  <a:gd name="connsiteX3-27" fmla="*/ 25453 w 681947"/>
                  <a:gd name="connsiteY3-28" fmla="*/ 316523 h 633046"/>
                  <a:gd name="connsiteX4-29" fmla="*/ 112631 w 681947"/>
                  <a:gd name="connsiteY4-30" fmla="*/ 152400 h 633046"/>
                  <a:gd name="connsiteX0-31" fmla="*/ 341249 w 669496"/>
                  <a:gd name="connsiteY0-32" fmla="*/ 0 h 633046"/>
                  <a:gd name="connsiteX1-33" fmla="*/ 669496 w 669496"/>
                  <a:gd name="connsiteY1-34" fmla="*/ 316523 h 633046"/>
                  <a:gd name="connsiteX2-35" fmla="*/ 341249 w 669496"/>
                  <a:gd name="connsiteY2-36" fmla="*/ 633046 h 633046"/>
                  <a:gd name="connsiteX3-37" fmla="*/ 13002 w 669496"/>
                  <a:gd name="connsiteY3-38" fmla="*/ 316523 h 633046"/>
                  <a:gd name="connsiteX4-39" fmla="*/ 100180 w 669496"/>
                  <a:gd name="connsiteY4-40" fmla="*/ 152400 h 633046"/>
                  <a:gd name="connsiteX0-41" fmla="*/ 347951 w 676198"/>
                  <a:gd name="connsiteY0-42" fmla="*/ 0 h 633046"/>
                  <a:gd name="connsiteX1-43" fmla="*/ 676198 w 676198"/>
                  <a:gd name="connsiteY1-44" fmla="*/ 316523 h 633046"/>
                  <a:gd name="connsiteX2-45" fmla="*/ 347951 w 676198"/>
                  <a:gd name="connsiteY2-46" fmla="*/ 633046 h 633046"/>
                  <a:gd name="connsiteX3-47" fmla="*/ 19704 w 676198"/>
                  <a:gd name="connsiteY3-48" fmla="*/ 316523 h 633046"/>
                  <a:gd name="connsiteX4-49" fmla="*/ 79173 w 676198"/>
                  <a:gd name="connsiteY4-50" fmla="*/ 113607 h 633046"/>
                  <a:gd name="connsiteX0-51" fmla="*/ 333371 w 661618"/>
                  <a:gd name="connsiteY0-52" fmla="*/ 0 h 633046"/>
                  <a:gd name="connsiteX1-53" fmla="*/ 661618 w 661618"/>
                  <a:gd name="connsiteY1-54" fmla="*/ 316523 h 633046"/>
                  <a:gd name="connsiteX2-55" fmla="*/ 333371 w 661618"/>
                  <a:gd name="connsiteY2-56" fmla="*/ 633046 h 633046"/>
                  <a:gd name="connsiteX3-57" fmla="*/ 5124 w 661618"/>
                  <a:gd name="connsiteY3-58" fmla="*/ 316523 h 633046"/>
                  <a:gd name="connsiteX4-59" fmla="*/ 64593 w 661618"/>
                  <a:gd name="connsiteY4-60" fmla="*/ 113607 h 633046"/>
                  <a:gd name="connsiteX0-61" fmla="*/ 178200 w 661618"/>
                  <a:gd name="connsiteY0-62" fmla="*/ 0 h 583170"/>
                  <a:gd name="connsiteX1-63" fmla="*/ 661618 w 661618"/>
                  <a:gd name="connsiteY1-64" fmla="*/ 266647 h 583170"/>
                  <a:gd name="connsiteX2-65" fmla="*/ 333371 w 661618"/>
                  <a:gd name="connsiteY2-66" fmla="*/ 583170 h 583170"/>
                  <a:gd name="connsiteX3-67" fmla="*/ 5124 w 661618"/>
                  <a:gd name="connsiteY3-68" fmla="*/ 266647 h 583170"/>
                  <a:gd name="connsiteX4-69" fmla="*/ 64593 w 661618"/>
                  <a:gd name="connsiteY4-70" fmla="*/ 63731 h 583170"/>
                  <a:gd name="connsiteX0-71" fmla="*/ 178200 w 662133"/>
                  <a:gd name="connsiteY0-72" fmla="*/ 66578 h 649748"/>
                  <a:gd name="connsiteX1-73" fmla="*/ 412660 w 662133"/>
                  <a:gd name="connsiteY1-74" fmla="*/ 10947 h 649748"/>
                  <a:gd name="connsiteX2-75" fmla="*/ 661618 w 662133"/>
                  <a:gd name="connsiteY2-76" fmla="*/ 333225 h 649748"/>
                  <a:gd name="connsiteX3-77" fmla="*/ 333371 w 662133"/>
                  <a:gd name="connsiteY3-78" fmla="*/ 649748 h 649748"/>
                  <a:gd name="connsiteX4-79" fmla="*/ 5124 w 662133"/>
                  <a:gd name="connsiteY4-80" fmla="*/ 333225 h 649748"/>
                  <a:gd name="connsiteX5" fmla="*/ 64593 w 662133"/>
                  <a:gd name="connsiteY5" fmla="*/ 130309 h 649748"/>
                  <a:gd name="connsiteX0-81" fmla="*/ 178200 w 662148"/>
                  <a:gd name="connsiteY0-82" fmla="*/ 66578 h 649748"/>
                  <a:gd name="connsiteX1-83" fmla="*/ 412660 w 662148"/>
                  <a:gd name="connsiteY1-84" fmla="*/ 10947 h 649748"/>
                  <a:gd name="connsiteX2-85" fmla="*/ 661618 w 662148"/>
                  <a:gd name="connsiteY2-86" fmla="*/ 333225 h 649748"/>
                  <a:gd name="connsiteX3-87" fmla="*/ 333371 w 662148"/>
                  <a:gd name="connsiteY3-88" fmla="*/ 649748 h 649748"/>
                  <a:gd name="connsiteX4-89" fmla="*/ 5124 w 662148"/>
                  <a:gd name="connsiteY4-90" fmla="*/ 333225 h 649748"/>
                  <a:gd name="connsiteX5-91" fmla="*/ 64593 w 662148"/>
                  <a:gd name="connsiteY5-92" fmla="*/ 130309 h 649748"/>
                  <a:gd name="connsiteX0-93" fmla="*/ 178200 w 662148"/>
                  <a:gd name="connsiteY0-94" fmla="*/ 61032 h 644202"/>
                  <a:gd name="connsiteX1-95" fmla="*/ 412660 w 662148"/>
                  <a:gd name="connsiteY1-96" fmla="*/ 5401 h 644202"/>
                  <a:gd name="connsiteX2-97" fmla="*/ 661618 w 662148"/>
                  <a:gd name="connsiteY2-98" fmla="*/ 327679 h 644202"/>
                  <a:gd name="connsiteX3-99" fmla="*/ 333371 w 662148"/>
                  <a:gd name="connsiteY3-100" fmla="*/ 644202 h 644202"/>
                  <a:gd name="connsiteX4-101" fmla="*/ 5124 w 662148"/>
                  <a:gd name="connsiteY4-102" fmla="*/ 327679 h 644202"/>
                  <a:gd name="connsiteX5-103" fmla="*/ 64593 w 662148"/>
                  <a:gd name="connsiteY5-104" fmla="*/ 124763 h 644202"/>
                  <a:gd name="connsiteX0-105" fmla="*/ 178200 w 662148"/>
                  <a:gd name="connsiteY0-106" fmla="*/ 75865 h 659035"/>
                  <a:gd name="connsiteX1-107" fmla="*/ 168819 w 662148"/>
                  <a:gd name="connsiteY1-108" fmla="*/ 31317 h 659035"/>
                  <a:gd name="connsiteX2-109" fmla="*/ 412660 w 662148"/>
                  <a:gd name="connsiteY2-110" fmla="*/ 20234 h 659035"/>
                  <a:gd name="connsiteX3-111" fmla="*/ 661618 w 662148"/>
                  <a:gd name="connsiteY3-112" fmla="*/ 342512 h 659035"/>
                  <a:gd name="connsiteX4-113" fmla="*/ 333371 w 662148"/>
                  <a:gd name="connsiteY4-114" fmla="*/ 659035 h 659035"/>
                  <a:gd name="connsiteX5-115" fmla="*/ 5124 w 662148"/>
                  <a:gd name="connsiteY5-116" fmla="*/ 342512 h 659035"/>
                  <a:gd name="connsiteX6" fmla="*/ 64593 w 662148"/>
                  <a:gd name="connsiteY6" fmla="*/ 139596 h 659035"/>
                  <a:gd name="connsiteX0-117" fmla="*/ 178200 w 662148"/>
                  <a:gd name="connsiteY0-118" fmla="*/ 68901 h 652071"/>
                  <a:gd name="connsiteX1-119" fmla="*/ 130026 w 662148"/>
                  <a:gd name="connsiteY1-120" fmla="*/ 68688 h 652071"/>
                  <a:gd name="connsiteX2-121" fmla="*/ 412660 w 662148"/>
                  <a:gd name="connsiteY2-122" fmla="*/ 13270 h 652071"/>
                  <a:gd name="connsiteX3-123" fmla="*/ 661618 w 662148"/>
                  <a:gd name="connsiteY3-124" fmla="*/ 335548 h 652071"/>
                  <a:gd name="connsiteX4-125" fmla="*/ 333371 w 662148"/>
                  <a:gd name="connsiteY4-126" fmla="*/ 652071 h 652071"/>
                  <a:gd name="connsiteX5-127" fmla="*/ 5124 w 662148"/>
                  <a:gd name="connsiteY5-128" fmla="*/ 335548 h 652071"/>
                  <a:gd name="connsiteX6-129" fmla="*/ 64593 w 662148"/>
                  <a:gd name="connsiteY6-130" fmla="*/ 132632 h 652071"/>
                  <a:gd name="connsiteX0-131" fmla="*/ 178200 w 662220"/>
                  <a:gd name="connsiteY0-132" fmla="*/ 68901 h 652071"/>
                  <a:gd name="connsiteX1-133" fmla="*/ 130026 w 662220"/>
                  <a:gd name="connsiteY1-134" fmla="*/ 68688 h 652071"/>
                  <a:gd name="connsiteX2-135" fmla="*/ 412660 w 662220"/>
                  <a:gd name="connsiteY2-136" fmla="*/ 13270 h 652071"/>
                  <a:gd name="connsiteX3-137" fmla="*/ 661618 w 662220"/>
                  <a:gd name="connsiteY3-138" fmla="*/ 335548 h 652071"/>
                  <a:gd name="connsiteX4-139" fmla="*/ 333371 w 662220"/>
                  <a:gd name="connsiteY4-140" fmla="*/ 652071 h 652071"/>
                  <a:gd name="connsiteX5-141" fmla="*/ 5124 w 662220"/>
                  <a:gd name="connsiteY5-142" fmla="*/ 335548 h 652071"/>
                  <a:gd name="connsiteX6-143" fmla="*/ 64593 w 662220"/>
                  <a:gd name="connsiteY6-144" fmla="*/ 132632 h 652071"/>
                  <a:gd name="connsiteX0-145" fmla="*/ 178200 w 662220"/>
                  <a:gd name="connsiteY0-146" fmla="*/ 58449 h 641619"/>
                  <a:gd name="connsiteX1-147" fmla="*/ 130026 w 662220"/>
                  <a:gd name="connsiteY1-148" fmla="*/ 58236 h 641619"/>
                  <a:gd name="connsiteX2-149" fmla="*/ 412660 w 662220"/>
                  <a:gd name="connsiteY2-150" fmla="*/ 2818 h 641619"/>
                  <a:gd name="connsiteX3-151" fmla="*/ 661618 w 662220"/>
                  <a:gd name="connsiteY3-152" fmla="*/ 325096 h 641619"/>
                  <a:gd name="connsiteX4-153" fmla="*/ 333371 w 662220"/>
                  <a:gd name="connsiteY4-154" fmla="*/ 641619 h 641619"/>
                  <a:gd name="connsiteX5-155" fmla="*/ 5124 w 662220"/>
                  <a:gd name="connsiteY5-156" fmla="*/ 325096 h 641619"/>
                  <a:gd name="connsiteX6-157" fmla="*/ 64593 w 662220"/>
                  <a:gd name="connsiteY6-158" fmla="*/ 122180 h 641619"/>
                  <a:gd name="connsiteX0-159" fmla="*/ 178200 w 662220"/>
                  <a:gd name="connsiteY0-160" fmla="*/ 58449 h 641619"/>
                  <a:gd name="connsiteX1-161" fmla="*/ 130026 w 662220"/>
                  <a:gd name="connsiteY1-162" fmla="*/ 58236 h 641619"/>
                  <a:gd name="connsiteX2-163" fmla="*/ 412660 w 662220"/>
                  <a:gd name="connsiteY2-164" fmla="*/ 2818 h 641619"/>
                  <a:gd name="connsiteX3-165" fmla="*/ 661618 w 662220"/>
                  <a:gd name="connsiteY3-166" fmla="*/ 325096 h 641619"/>
                  <a:gd name="connsiteX4-167" fmla="*/ 333371 w 662220"/>
                  <a:gd name="connsiteY4-168" fmla="*/ 641619 h 641619"/>
                  <a:gd name="connsiteX5-169" fmla="*/ 5124 w 662220"/>
                  <a:gd name="connsiteY5-170" fmla="*/ 325096 h 641619"/>
                  <a:gd name="connsiteX6-171" fmla="*/ 64593 w 662220"/>
                  <a:gd name="connsiteY6-172" fmla="*/ 122180 h 641619"/>
                  <a:gd name="connsiteX0-173" fmla="*/ 178200 w 662220"/>
                  <a:gd name="connsiteY0-174" fmla="*/ 58449 h 641619"/>
                  <a:gd name="connsiteX1-175" fmla="*/ 130026 w 662220"/>
                  <a:gd name="connsiteY1-176" fmla="*/ 58236 h 641619"/>
                  <a:gd name="connsiteX2-177" fmla="*/ 412660 w 662220"/>
                  <a:gd name="connsiteY2-178" fmla="*/ 2818 h 641619"/>
                  <a:gd name="connsiteX3-179" fmla="*/ 661618 w 662220"/>
                  <a:gd name="connsiteY3-180" fmla="*/ 325096 h 641619"/>
                  <a:gd name="connsiteX4-181" fmla="*/ 333371 w 662220"/>
                  <a:gd name="connsiteY4-182" fmla="*/ 641619 h 641619"/>
                  <a:gd name="connsiteX5-183" fmla="*/ 5124 w 662220"/>
                  <a:gd name="connsiteY5-184" fmla="*/ 325096 h 641619"/>
                  <a:gd name="connsiteX6-185" fmla="*/ 64593 w 662220"/>
                  <a:gd name="connsiteY6-186" fmla="*/ 122180 h 641619"/>
                  <a:gd name="connsiteX0-187" fmla="*/ 178200 w 662220"/>
                  <a:gd name="connsiteY0-188" fmla="*/ 58449 h 641619"/>
                  <a:gd name="connsiteX1-189" fmla="*/ 130026 w 662220"/>
                  <a:gd name="connsiteY1-190" fmla="*/ 58236 h 641619"/>
                  <a:gd name="connsiteX2-191" fmla="*/ 412660 w 662220"/>
                  <a:gd name="connsiteY2-192" fmla="*/ 2818 h 641619"/>
                  <a:gd name="connsiteX3-193" fmla="*/ 661618 w 662220"/>
                  <a:gd name="connsiteY3-194" fmla="*/ 325096 h 641619"/>
                  <a:gd name="connsiteX4-195" fmla="*/ 333371 w 662220"/>
                  <a:gd name="connsiteY4-196" fmla="*/ 641619 h 641619"/>
                  <a:gd name="connsiteX5-197" fmla="*/ 5124 w 662220"/>
                  <a:gd name="connsiteY5-198" fmla="*/ 325096 h 641619"/>
                  <a:gd name="connsiteX6-199" fmla="*/ 64593 w 662220"/>
                  <a:gd name="connsiteY6-200" fmla="*/ 122180 h 641619"/>
                  <a:gd name="connsiteX0-201" fmla="*/ 178200 w 662220"/>
                  <a:gd name="connsiteY0-202" fmla="*/ 58449 h 641619"/>
                  <a:gd name="connsiteX1-203" fmla="*/ 130026 w 662220"/>
                  <a:gd name="connsiteY1-204" fmla="*/ 58236 h 641619"/>
                  <a:gd name="connsiteX2-205" fmla="*/ 412660 w 662220"/>
                  <a:gd name="connsiteY2-206" fmla="*/ 2818 h 641619"/>
                  <a:gd name="connsiteX3-207" fmla="*/ 661618 w 662220"/>
                  <a:gd name="connsiteY3-208" fmla="*/ 325096 h 641619"/>
                  <a:gd name="connsiteX4-209" fmla="*/ 333371 w 662220"/>
                  <a:gd name="connsiteY4-210" fmla="*/ 641619 h 641619"/>
                  <a:gd name="connsiteX5-211" fmla="*/ 5124 w 662220"/>
                  <a:gd name="connsiteY5-212" fmla="*/ 325096 h 641619"/>
                  <a:gd name="connsiteX6-213" fmla="*/ 64593 w 662220"/>
                  <a:gd name="connsiteY6-214" fmla="*/ 122180 h 641619"/>
                  <a:gd name="connsiteX0-215" fmla="*/ 176252 w 660272"/>
                  <a:gd name="connsiteY0-216" fmla="*/ 58449 h 641619"/>
                  <a:gd name="connsiteX1-217" fmla="*/ 128078 w 660272"/>
                  <a:gd name="connsiteY1-218" fmla="*/ 58236 h 641619"/>
                  <a:gd name="connsiteX2-219" fmla="*/ 410712 w 660272"/>
                  <a:gd name="connsiteY2-220" fmla="*/ 2818 h 641619"/>
                  <a:gd name="connsiteX3-221" fmla="*/ 659670 w 660272"/>
                  <a:gd name="connsiteY3-222" fmla="*/ 325096 h 641619"/>
                  <a:gd name="connsiteX4-223" fmla="*/ 331423 w 660272"/>
                  <a:gd name="connsiteY4-224" fmla="*/ 641619 h 641619"/>
                  <a:gd name="connsiteX5-225" fmla="*/ 3176 w 660272"/>
                  <a:gd name="connsiteY5-226" fmla="*/ 325096 h 641619"/>
                  <a:gd name="connsiteX6-227" fmla="*/ 62645 w 660272"/>
                  <a:gd name="connsiteY6-228" fmla="*/ 122180 h 641619"/>
                  <a:gd name="connsiteX0-229" fmla="*/ 253837 w 660272"/>
                  <a:gd name="connsiteY0-230" fmla="*/ 30740 h 641619"/>
                  <a:gd name="connsiteX1-231" fmla="*/ 128078 w 660272"/>
                  <a:gd name="connsiteY1-232" fmla="*/ 58236 h 641619"/>
                  <a:gd name="connsiteX2-233" fmla="*/ 410712 w 660272"/>
                  <a:gd name="connsiteY2-234" fmla="*/ 2818 h 641619"/>
                  <a:gd name="connsiteX3-235" fmla="*/ 659670 w 660272"/>
                  <a:gd name="connsiteY3-236" fmla="*/ 325096 h 641619"/>
                  <a:gd name="connsiteX4-237" fmla="*/ 331423 w 660272"/>
                  <a:gd name="connsiteY4-238" fmla="*/ 641619 h 641619"/>
                  <a:gd name="connsiteX5-239" fmla="*/ 3176 w 660272"/>
                  <a:gd name="connsiteY5-240" fmla="*/ 325096 h 641619"/>
                  <a:gd name="connsiteX6-241" fmla="*/ 62645 w 660272"/>
                  <a:gd name="connsiteY6-242" fmla="*/ 122180 h 641619"/>
                  <a:gd name="connsiteX0-243" fmla="*/ 253837 w 660191"/>
                  <a:gd name="connsiteY0-244" fmla="*/ 41069 h 651948"/>
                  <a:gd name="connsiteX1-245" fmla="*/ 161329 w 660191"/>
                  <a:gd name="connsiteY1-246" fmla="*/ 63023 h 651948"/>
                  <a:gd name="connsiteX2-247" fmla="*/ 410712 w 660191"/>
                  <a:gd name="connsiteY2-248" fmla="*/ 13147 h 651948"/>
                  <a:gd name="connsiteX3-249" fmla="*/ 659670 w 660191"/>
                  <a:gd name="connsiteY3-250" fmla="*/ 335425 h 651948"/>
                  <a:gd name="connsiteX4-251" fmla="*/ 331423 w 660191"/>
                  <a:gd name="connsiteY4-252" fmla="*/ 651948 h 651948"/>
                  <a:gd name="connsiteX5-253" fmla="*/ 3176 w 660191"/>
                  <a:gd name="connsiteY5-254" fmla="*/ 335425 h 651948"/>
                  <a:gd name="connsiteX6-255" fmla="*/ 62645 w 660191"/>
                  <a:gd name="connsiteY6-256" fmla="*/ 132509 h 651948"/>
                  <a:gd name="connsiteX0-257" fmla="*/ 253837 w 660897"/>
                  <a:gd name="connsiteY0-258" fmla="*/ 45475 h 656354"/>
                  <a:gd name="connsiteX1-259" fmla="*/ 161329 w 660897"/>
                  <a:gd name="connsiteY1-260" fmla="*/ 67429 h 656354"/>
                  <a:gd name="connsiteX2-261" fmla="*/ 410712 w 660897"/>
                  <a:gd name="connsiteY2-262" fmla="*/ 17553 h 656354"/>
                  <a:gd name="connsiteX3-263" fmla="*/ 659670 w 660897"/>
                  <a:gd name="connsiteY3-264" fmla="*/ 339831 h 656354"/>
                  <a:gd name="connsiteX4-265" fmla="*/ 331423 w 660897"/>
                  <a:gd name="connsiteY4-266" fmla="*/ 656354 h 656354"/>
                  <a:gd name="connsiteX5-267" fmla="*/ 3176 w 660897"/>
                  <a:gd name="connsiteY5-268" fmla="*/ 339831 h 656354"/>
                  <a:gd name="connsiteX6-269" fmla="*/ 62645 w 660897"/>
                  <a:gd name="connsiteY6-270" fmla="*/ 136915 h 656354"/>
                  <a:gd name="connsiteX0-271" fmla="*/ 253837 w 660406"/>
                  <a:gd name="connsiteY0-272" fmla="*/ 41070 h 651949"/>
                  <a:gd name="connsiteX1-273" fmla="*/ 161329 w 660406"/>
                  <a:gd name="connsiteY1-274" fmla="*/ 63024 h 651949"/>
                  <a:gd name="connsiteX2-275" fmla="*/ 410712 w 660406"/>
                  <a:gd name="connsiteY2-276" fmla="*/ 13148 h 651949"/>
                  <a:gd name="connsiteX3-277" fmla="*/ 659670 w 660406"/>
                  <a:gd name="connsiteY3-278" fmla="*/ 335426 h 651949"/>
                  <a:gd name="connsiteX4-279" fmla="*/ 331423 w 660406"/>
                  <a:gd name="connsiteY4-280" fmla="*/ 651949 h 651949"/>
                  <a:gd name="connsiteX5-281" fmla="*/ 3176 w 660406"/>
                  <a:gd name="connsiteY5-282" fmla="*/ 335426 h 651949"/>
                  <a:gd name="connsiteX6-283" fmla="*/ 62645 w 660406"/>
                  <a:gd name="connsiteY6-284" fmla="*/ 132510 h 651949"/>
                  <a:gd name="connsiteX0-285" fmla="*/ 161329 w 660406"/>
                  <a:gd name="connsiteY0-286" fmla="*/ 63024 h 651949"/>
                  <a:gd name="connsiteX1-287" fmla="*/ 410712 w 660406"/>
                  <a:gd name="connsiteY1-288" fmla="*/ 13148 h 651949"/>
                  <a:gd name="connsiteX2-289" fmla="*/ 659670 w 660406"/>
                  <a:gd name="connsiteY2-290" fmla="*/ 335426 h 651949"/>
                  <a:gd name="connsiteX3-291" fmla="*/ 331423 w 660406"/>
                  <a:gd name="connsiteY3-292" fmla="*/ 651949 h 651949"/>
                  <a:gd name="connsiteX4-293" fmla="*/ 3176 w 660406"/>
                  <a:gd name="connsiteY4-294" fmla="*/ 335426 h 651949"/>
                  <a:gd name="connsiteX5-295" fmla="*/ 62645 w 660406"/>
                  <a:gd name="connsiteY5-296" fmla="*/ 132510 h 651949"/>
                  <a:gd name="connsiteX0-297" fmla="*/ 128078 w 660207"/>
                  <a:gd name="connsiteY0-298" fmla="*/ 63024 h 651949"/>
                  <a:gd name="connsiteX1-299" fmla="*/ 410712 w 660207"/>
                  <a:gd name="connsiteY1-300" fmla="*/ 13148 h 651949"/>
                  <a:gd name="connsiteX2-301" fmla="*/ 659670 w 660207"/>
                  <a:gd name="connsiteY2-302" fmla="*/ 335426 h 651949"/>
                  <a:gd name="connsiteX3-303" fmla="*/ 331423 w 660207"/>
                  <a:gd name="connsiteY3-304" fmla="*/ 651949 h 651949"/>
                  <a:gd name="connsiteX4-305" fmla="*/ 3176 w 660207"/>
                  <a:gd name="connsiteY4-306" fmla="*/ 335426 h 651949"/>
                  <a:gd name="connsiteX5-307" fmla="*/ 62645 w 660207"/>
                  <a:gd name="connsiteY5-308" fmla="*/ 132510 h 651949"/>
                  <a:gd name="connsiteX0-309" fmla="*/ 128078 w 660438"/>
                  <a:gd name="connsiteY0-310" fmla="*/ 60888 h 649813"/>
                  <a:gd name="connsiteX1-311" fmla="*/ 410712 w 660438"/>
                  <a:gd name="connsiteY1-312" fmla="*/ 11012 h 649813"/>
                  <a:gd name="connsiteX2-313" fmla="*/ 659670 w 660438"/>
                  <a:gd name="connsiteY2-314" fmla="*/ 333290 h 649813"/>
                  <a:gd name="connsiteX3-315" fmla="*/ 331423 w 660438"/>
                  <a:gd name="connsiteY3-316" fmla="*/ 649813 h 649813"/>
                  <a:gd name="connsiteX4-317" fmla="*/ 3176 w 660438"/>
                  <a:gd name="connsiteY4-318" fmla="*/ 333290 h 649813"/>
                  <a:gd name="connsiteX5-319" fmla="*/ 62645 w 660438"/>
                  <a:gd name="connsiteY5-320" fmla="*/ 130374 h 649813"/>
                  <a:gd name="connsiteX0-321" fmla="*/ 128078 w 660438"/>
                  <a:gd name="connsiteY0-322" fmla="*/ 64927 h 653852"/>
                  <a:gd name="connsiteX1-323" fmla="*/ 410712 w 660438"/>
                  <a:gd name="connsiteY1-324" fmla="*/ 15051 h 653852"/>
                  <a:gd name="connsiteX2-325" fmla="*/ 659670 w 660438"/>
                  <a:gd name="connsiteY2-326" fmla="*/ 337329 h 653852"/>
                  <a:gd name="connsiteX3-327" fmla="*/ 331423 w 660438"/>
                  <a:gd name="connsiteY3-328" fmla="*/ 653852 h 653852"/>
                  <a:gd name="connsiteX4-329" fmla="*/ 3176 w 660438"/>
                  <a:gd name="connsiteY4-330" fmla="*/ 337329 h 653852"/>
                  <a:gd name="connsiteX5-331" fmla="*/ 62645 w 660438"/>
                  <a:gd name="connsiteY5-332" fmla="*/ 134413 h 653852"/>
                  <a:gd name="connsiteX0-333" fmla="*/ 128078 w 687378"/>
                  <a:gd name="connsiteY0-334" fmla="*/ 58090 h 647015"/>
                  <a:gd name="connsiteX1-335" fmla="*/ 571432 w 687378"/>
                  <a:gd name="connsiteY1-336" fmla="*/ 16673 h 647015"/>
                  <a:gd name="connsiteX2-337" fmla="*/ 659670 w 687378"/>
                  <a:gd name="connsiteY2-338" fmla="*/ 330492 h 647015"/>
                  <a:gd name="connsiteX3-339" fmla="*/ 331423 w 687378"/>
                  <a:gd name="connsiteY3-340" fmla="*/ 647015 h 647015"/>
                  <a:gd name="connsiteX4-341" fmla="*/ 3176 w 687378"/>
                  <a:gd name="connsiteY4-342" fmla="*/ 330492 h 647015"/>
                  <a:gd name="connsiteX5-343" fmla="*/ 62645 w 687378"/>
                  <a:gd name="connsiteY5-344" fmla="*/ 127576 h 647015"/>
                  <a:gd name="connsiteX0-345" fmla="*/ 128078 w 677145"/>
                  <a:gd name="connsiteY0-346" fmla="*/ 58090 h 663933"/>
                  <a:gd name="connsiteX1-347" fmla="*/ 571432 w 677145"/>
                  <a:gd name="connsiteY1-348" fmla="*/ 16673 h 663933"/>
                  <a:gd name="connsiteX2-349" fmla="*/ 659670 w 677145"/>
                  <a:gd name="connsiteY2-350" fmla="*/ 330492 h 663933"/>
                  <a:gd name="connsiteX3-351" fmla="*/ 559815 w 677145"/>
                  <a:gd name="connsiteY3-352" fmla="*/ 663933 h 663933"/>
                  <a:gd name="connsiteX4-353" fmla="*/ 3176 w 677145"/>
                  <a:gd name="connsiteY4-354" fmla="*/ 330492 h 663933"/>
                  <a:gd name="connsiteX5-355" fmla="*/ 62645 w 677145"/>
                  <a:gd name="connsiteY5-356" fmla="*/ 127576 h 663933"/>
                  <a:gd name="connsiteX0-357" fmla="*/ 101940 w 644966"/>
                  <a:gd name="connsiteY0-358" fmla="*/ 58090 h 685888"/>
                  <a:gd name="connsiteX1-359" fmla="*/ 545294 w 644966"/>
                  <a:gd name="connsiteY1-360" fmla="*/ 16673 h 685888"/>
                  <a:gd name="connsiteX2-361" fmla="*/ 633532 w 644966"/>
                  <a:gd name="connsiteY2-362" fmla="*/ 330492 h 685888"/>
                  <a:gd name="connsiteX3-363" fmla="*/ 533677 w 644966"/>
                  <a:gd name="connsiteY3-364" fmla="*/ 663933 h 685888"/>
                  <a:gd name="connsiteX4-365" fmla="*/ 10874 w 644966"/>
                  <a:gd name="connsiteY4-366" fmla="*/ 575801 h 685888"/>
                  <a:gd name="connsiteX5-367" fmla="*/ 36507 w 644966"/>
                  <a:gd name="connsiteY5-368" fmla="*/ 127576 h 685888"/>
                  <a:gd name="connsiteX0-369" fmla="*/ 101940 w 642626"/>
                  <a:gd name="connsiteY0-370" fmla="*/ 58090 h 654766"/>
                  <a:gd name="connsiteX1-371" fmla="*/ 545294 w 642626"/>
                  <a:gd name="connsiteY1-372" fmla="*/ 16673 h 654766"/>
                  <a:gd name="connsiteX2-373" fmla="*/ 633532 w 642626"/>
                  <a:gd name="connsiteY2-374" fmla="*/ 330492 h 654766"/>
                  <a:gd name="connsiteX3-375" fmla="*/ 567513 w 642626"/>
                  <a:gd name="connsiteY3-376" fmla="*/ 613179 h 654766"/>
                  <a:gd name="connsiteX4-377" fmla="*/ 10874 w 642626"/>
                  <a:gd name="connsiteY4-378" fmla="*/ 575801 h 654766"/>
                  <a:gd name="connsiteX5-379" fmla="*/ 36507 w 642626"/>
                  <a:gd name="connsiteY5-380" fmla="*/ 127576 h 654766"/>
                  <a:gd name="connsiteX0-381" fmla="*/ 101940 w 642626"/>
                  <a:gd name="connsiteY0-382" fmla="*/ 30477 h 627153"/>
                  <a:gd name="connsiteX1-383" fmla="*/ 545294 w 642626"/>
                  <a:gd name="connsiteY1-384" fmla="*/ 31354 h 627153"/>
                  <a:gd name="connsiteX2-385" fmla="*/ 633532 w 642626"/>
                  <a:gd name="connsiteY2-386" fmla="*/ 302879 h 627153"/>
                  <a:gd name="connsiteX3-387" fmla="*/ 567513 w 642626"/>
                  <a:gd name="connsiteY3-388" fmla="*/ 585566 h 627153"/>
                  <a:gd name="connsiteX4-389" fmla="*/ 10874 w 642626"/>
                  <a:gd name="connsiteY4-390" fmla="*/ 548188 h 627153"/>
                  <a:gd name="connsiteX5-391" fmla="*/ 36507 w 642626"/>
                  <a:gd name="connsiteY5-392" fmla="*/ 99963 h 627153"/>
                  <a:gd name="connsiteX0-393" fmla="*/ 101940 w 641803"/>
                  <a:gd name="connsiteY0-394" fmla="*/ 32533 h 629209"/>
                  <a:gd name="connsiteX1-395" fmla="*/ 545294 w 641803"/>
                  <a:gd name="connsiteY1-396" fmla="*/ 33410 h 629209"/>
                  <a:gd name="connsiteX2-397" fmla="*/ 633532 w 641803"/>
                  <a:gd name="connsiteY2-398" fmla="*/ 304935 h 629209"/>
                  <a:gd name="connsiteX3-399" fmla="*/ 567513 w 641803"/>
                  <a:gd name="connsiteY3-400" fmla="*/ 587622 h 629209"/>
                  <a:gd name="connsiteX4-401" fmla="*/ 10874 w 641803"/>
                  <a:gd name="connsiteY4-402" fmla="*/ 550244 h 629209"/>
                  <a:gd name="connsiteX5-403" fmla="*/ 36507 w 641803"/>
                  <a:gd name="connsiteY5-404" fmla="*/ 102019 h 629209"/>
                  <a:gd name="connsiteX0-405" fmla="*/ 93785 w 633648"/>
                  <a:gd name="connsiteY0-406" fmla="*/ 32533 h 629209"/>
                  <a:gd name="connsiteX1-407" fmla="*/ 537139 w 633648"/>
                  <a:gd name="connsiteY1-408" fmla="*/ 33410 h 629209"/>
                  <a:gd name="connsiteX2-409" fmla="*/ 625377 w 633648"/>
                  <a:gd name="connsiteY2-410" fmla="*/ 304935 h 629209"/>
                  <a:gd name="connsiteX3-411" fmla="*/ 559358 w 633648"/>
                  <a:gd name="connsiteY3-412" fmla="*/ 587622 h 629209"/>
                  <a:gd name="connsiteX4-413" fmla="*/ 2719 w 633648"/>
                  <a:gd name="connsiteY4-414" fmla="*/ 550244 h 629209"/>
                  <a:gd name="connsiteX5-415" fmla="*/ 28352 w 633648"/>
                  <a:gd name="connsiteY5-416" fmla="*/ 102019 h 629209"/>
                  <a:gd name="connsiteX0-417" fmla="*/ 103603 w 643466"/>
                  <a:gd name="connsiteY0-418" fmla="*/ 32533 h 629209"/>
                  <a:gd name="connsiteX1-419" fmla="*/ 546957 w 643466"/>
                  <a:gd name="connsiteY1-420" fmla="*/ 33410 h 629209"/>
                  <a:gd name="connsiteX2-421" fmla="*/ 635195 w 643466"/>
                  <a:gd name="connsiteY2-422" fmla="*/ 304935 h 629209"/>
                  <a:gd name="connsiteX3-423" fmla="*/ 569176 w 643466"/>
                  <a:gd name="connsiteY3-424" fmla="*/ 587622 h 629209"/>
                  <a:gd name="connsiteX4-425" fmla="*/ 12537 w 643466"/>
                  <a:gd name="connsiteY4-426" fmla="*/ 550244 h 629209"/>
                  <a:gd name="connsiteX5-427" fmla="*/ 4334 w 643466"/>
                  <a:gd name="connsiteY5-428" fmla="*/ 102019 h 629209"/>
                  <a:gd name="connsiteX0-429" fmla="*/ 103603 w 643466"/>
                  <a:gd name="connsiteY0-430" fmla="*/ 32533 h 613248"/>
                  <a:gd name="connsiteX1-431" fmla="*/ 546957 w 643466"/>
                  <a:gd name="connsiteY1-432" fmla="*/ 33410 h 613248"/>
                  <a:gd name="connsiteX2-433" fmla="*/ 635195 w 643466"/>
                  <a:gd name="connsiteY2-434" fmla="*/ 304935 h 613248"/>
                  <a:gd name="connsiteX3-435" fmla="*/ 569176 w 643466"/>
                  <a:gd name="connsiteY3-436" fmla="*/ 587622 h 613248"/>
                  <a:gd name="connsiteX4-437" fmla="*/ 12537 w 643466"/>
                  <a:gd name="connsiteY4-438" fmla="*/ 518643 h 613248"/>
                  <a:gd name="connsiteX5-439" fmla="*/ 4334 w 643466"/>
                  <a:gd name="connsiteY5-440" fmla="*/ 102019 h 613248"/>
                  <a:gd name="connsiteX0-441" fmla="*/ 103603 w 622280"/>
                  <a:gd name="connsiteY0-442" fmla="*/ 51723 h 632438"/>
                  <a:gd name="connsiteX1-443" fmla="*/ 546957 w 622280"/>
                  <a:gd name="connsiteY1-444" fmla="*/ 52600 h 632438"/>
                  <a:gd name="connsiteX2-445" fmla="*/ 569176 w 622280"/>
                  <a:gd name="connsiteY2-446" fmla="*/ 606812 h 632438"/>
                  <a:gd name="connsiteX3-447" fmla="*/ 12537 w 622280"/>
                  <a:gd name="connsiteY3-448" fmla="*/ 537833 h 632438"/>
                  <a:gd name="connsiteX4-449" fmla="*/ 4334 w 622280"/>
                  <a:gd name="connsiteY4-450" fmla="*/ 121209 h 632438"/>
                  <a:gd name="connsiteX0-451" fmla="*/ 103603 w 640916"/>
                  <a:gd name="connsiteY0-452" fmla="*/ 51277 h 628066"/>
                  <a:gd name="connsiteX1-453" fmla="*/ 546957 w 640916"/>
                  <a:gd name="connsiteY1-454" fmla="*/ 52154 h 628066"/>
                  <a:gd name="connsiteX2-455" fmla="*/ 595444 w 640916"/>
                  <a:gd name="connsiteY2-456" fmla="*/ 600046 h 628066"/>
                  <a:gd name="connsiteX3-457" fmla="*/ 12537 w 640916"/>
                  <a:gd name="connsiteY3-458" fmla="*/ 537387 h 628066"/>
                  <a:gd name="connsiteX4-459" fmla="*/ 4334 w 640916"/>
                  <a:gd name="connsiteY4-460" fmla="*/ 120763 h 628066"/>
                  <a:gd name="connsiteX0-461" fmla="*/ 103603 w 629940"/>
                  <a:gd name="connsiteY0-462" fmla="*/ 26437 h 603226"/>
                  <a:gd name="connsiteX1-463" fmla="*/ 546957 w 629940"/>
                  <a:gd name="connsiteY1-464" fmla="*/ 27314 h 603226"/>
                  <a:gd name="connsiteX2-465" fmla="*/ 595444 w 629940"/>
                  <a:gd name="connsiteY2-466" fmla="*/ 575206 h 603226"/>
                  <a:gd name="connsiteX3-467" fmla="*/ 12537 w 629940"/>
                  <a:gd name="connsiteY3-468" fmla="*/ 512547 h 603226"/>
                  <a:gd name="connsiteX4-469" fmla="*/ 4334 w 629940"/>
                  <a:gd name="connsiteY4-470" fmla="*/ 95923 h 603226"/>
                  <a:gd name="connsiteX0-471" fmla="*/ 103603 w 651443"/>
                  <a:gd name="connsiteY0-472" fmla="*/ 20041 h 614843"/>
                  <a:gd name="connsiteX1-473" fmla="*/ 608249 w 651443"/>
                  <a:gd name="connsiteY1-474" fmla="*/ 39879 h 614843"/>
                  <a:gd name="connsiteX2-475" fmla="*/ 595444 w 651443"/>
                  <a:gd name="connsiteY2-476" fmla="*/ 568810 h 614843"/>
                  <a:gd name="connsiteX3-477" fmla="*/ 12537 w 651443"/>
                  <a:gd name="connsiteY3-478" fmla="*/ 506151 h 614843"/>
                  <a:gd name="connsiteX4-479" fmla="*/ 4334 w 651443"/>
                  <a:gd name="connsiteY4-480" fmla="*/ 89527 h 614843"/>
                  <a:gd name="connsiteX0-481" fmla="*/ 103603 w 640788"/>
                  <a:gd name="connsiteY0-482" fmla="*/ 20041 h 614843"/>
                  <a:gd name="connsiteX1-483" fmla="*/ 581981 w 640788"/>
                  <a:gd name="connsiteY1-484" fmla="*/ 39879 h 614843"/>
                  <a:gd name="connsiteX2-485" fmla="*/ 595444 w 640788"/>
                  <a:gd name="connsiteY2-486" fmla="*/ 568810 h 614843"/>
                  <a:gd name="connsiteX3-487" fmla="*/ 12537 w 640788"/>
                  <a:gd name="connsiteY3-488" fmla="*/ 506151 h 614843"/>
                  <a:gd name="connsiteX4-489" fmla="*/ 4334 w 640788"/>
                  <a:gd name="connsiteY4-490" fmla="*/ 89527 h 614843"/>
                  <a:gd name="connsiteX0-491" fmla="*/ 103603 w 673655"/>
                  <a:gd name="connsiteY0-492" fmla="*/ 38763 h 618146"/>
                  <a:gd name="connsiteX1-493" fmla="*/ 581981 w 673655"/>
                  <a:gd name="connsiteY1-494" fmla="*/ 58601 h 618146"/>
                  <a:gd name="connsiteX2-495" fmla="*/ 621713 w 673655"/>
                  <a:gd name="connsiteY2-496" fmla="*/ 562250 h 618146"/>
                  <a:gd name="connsiteX3-497" fmla="*/ 12537 w 673655"/>
                  <a:gd name="connsiteY3-498" fmla="*/ 524873 h 618146"/>
                  <a:gd name="connsiteX4-499" fmla="*/ 4334 w 673655"/>
                  <a:gd name="connsiteY4-500" fmla="*/ 108249 h 618146"/>
                  <a:gd name="connsiteX0-501" fmla="*/ 103603 w 654750"/>
                  <a:gd name="connsiteY0-502" fmla="*/ 38763 h 605787"/>
                  <a:gd name="connsiteX1-503" fmla="*/ 581981 w 654750"/>
                  <a:gd name="connsiteY1-504" fmla="*/ 58601 h 605787"/>
                  <a:gd name="connsiteX2-505" fmla="*/ 621713 w 654750"/>
                  <a:gd name="connsiteY2-506" fmla="*/ 562250 h 605787"/>
                  <a:gd name="connsiteX3-507" fmla="*/ 12537 w 654750"/>
                  <a:gd name="connsiteY3-508" fmla="*/ 524873 h 605787"/>
                  <a:gd name="connsiteX4-509" fmla="*/ 4334 w 654750"/>
                  <a:gd name="connsiteY4-510" fmla="*/ 108249 h 605787"/>
                  <a:gd name="connsiteX0-511" fmla="*/ 103603 w 643734"/>
                  <a:gd name="connsiteY0-512" fmla="*/ 31800 h 598824"/>
                  <a:gd name="connsiteX1-513" fmla="*/ 581981 w 643734"/>
                  <a:gd name="connsiteY1-514" fmla="*/ 51638 h 598824"/>
                  <a:gd name="connsiteX2-515" fmla="*/ 621713 w 643734"/>
                  <a:gd name="connsiteY2-516" fmla="*/ 555287 h 598824"/>
                  <a:gd name="connsiteX3-517" fmla="*/ 12537 w 643734"/>
                  <a:gd name="connsiteY3-518" fmla="*/ 517910 h 598824"/>
                  <a:gd name="connsiteX4-519" fmla="*/ 4334 w 643734"/>
                  <a:gd name="connsiteY4-520" fmla="*/ 101286 h 598824"/>
                  <a:gd name="connsiteX0-521" fmla="*/ 103603 w 643734"/>
                  <a:gd name="connsiteY0-522" fmla="*/ 24551 h 591575"/>
                  <a:gd name="connsiteX1-523" fmla="*/ 581981 w 643734"/>
                  <a:gd name="connsiteY1-524" fmla="*/ 44389 h 591575"/>
                  <a:gd name="connsiteX2-525" fmla="*/ 621713 w 643734"/>
                  <a:gd name="connsiteY2-526" fmla="*/ 548038 h 591575"/>
                  <a:gd name="connsiteX3-527" fmla="*/ 12537 w 643734"/>
                  <a:gd name="connsiteY3-528" fmla="*/ 510661 h 591575"/>
                  <a:gd name="connsiteX4-529" fmla="*/ 4334 w 643734"/>
                  <a:gd name="connsiteY4-530" fmla="*/ 94037 h 591575"/>
                  <a:gd name="connsiteX0-531" fmla="*/ 103603 w 643734"/>
                  <a:gd name="connsiteY0-532" fmla="*/ 20135 h 587159"/>
                  <a:gd name="connsiteX1-533" fmla="*/ 581981 w 643734"/>
                  <a:gd name="connsiteY1-534" fmla="*/ 39973 h 587159"/>
                  <a:gd name="connsiteX2-535" fmla="*/ 621713 w 643734"/>
                  <a:gd name="connsiteY2-536" fmla="*/ 543622 h 587159"/>
                  <a:gd name="connsiteX3-537" fmla="*/ 12537 w 643734"/>
                  <a:gd name="connsiteY3-538" fmla="*/ 506245 h 587159"/>
                  <a:gd name="connsiteX4-539" fmla="*/ 4334 w 643734"/>
                  <a:gd name="connsiteY4-540" fmla="*/ 89621 h 587159"/>
                  <a:gd name="connsiteX0-541" fmla="*/ 51067 w 657504"/>
                  <a:gd name="connsiteY0-542" fmla="*/ 31623 h 592327"/>
                  <a:gd name="connsiteX1-543" fmla="*/ 581981 w 657504"/>
                  <a:gd name="connsiteY1-544" fmla="*/ 45141 h 592327"/>
                  <a:gd name="connsiteX2-545" fmla="*/ 621713 w 657504"/>
                  <a:gd name="connsiteY2-546" fmla="*/ 548790 h 592327"/>
                  <a:gd name="connsiteX3-547" fmla="*/ 12537 w 657504"/>
                  <a:gd name="connsiteY3-548" fmla="*/ 511413 h 592327"/>
                  <a:gd name="connsiteX4-549" fmla="*/ 4334 w 657504"/>
                  <a:gd name="connsiteY4-550" fmla="*/ 94789 h 592327"/>
                  <a:gd name="connsiteX0-551" fmla="*/ 51067 w 676118"/>
                  <a:gd name="connsiteY0-552" fmla="*/ 31623 h 604686"/>
                  <a:gd name="connsiteX1-553" fmla="*/ 581981 w 676118"/>
                  <a:gd name="connsiteY1-554" fmla="*/ 45141 h 604686"/>
                  <a:gd name="connsiteX2-555" fmla="*/ 621713 w 676118"/>
                  <a:gd name="connsiteY2-556" fmla="*/ 548790 h 604686"/>
                  <a:gd name="connsiteX3-557" fmla="*/ 12537 w 676118"/>
                  <a:gd name="connsiteY3-558" fmla="*/ 511413 h 604686"/>
                  <a:gd name="connsiteX4-559" fmla="*/ 4334 w 676118"/>
                  <a:gd name="connsiteY4-560" fmla="*/ 94789 h 604686"/>
                  <a:gd name="connsiteX0-561" fmla="*/ 51067 w 659741"/>
                  <a:gd name="connsiteY0-562" fmla="*/ 18182 h 591245"/>
                  <a:gd name="connsiteX1-563" fmla="*/ 581981 w 659741"/>
                  <a:gd name="connsiteY1-564" fmla="*/ 31700 h 591245"/>
                  <a:gd name="connsiteX2-565" fmla="*/ 621713 w 659741"/>
                  <a:gd name="connsiteY2-566" fmla="*/ 535349 h 591245"/>
                  <a:gd name="connsiteX3-567" fmla="*/ 12537 w 659741"/>
                  <a:gd name="connsiteY3-568" fmla="*/ 497972 h 591245"/>
                  <a:gd name="connsiteX4-569" fmla="*/ 4334 w 659741"/>
                  <a:gd name="connsiteY4-570" fmla="*/ 81348 h 591245"/>
                  <a:gd name="connsiteX0-571" fmla="*/ 51067 w 671131"/>
                  <a:gd name="connsiteY0-572" fmla="*/ 18182 h 591245"/>
                  <a:gd name="connsiteX1-573" fmla="*/ 617005 w 671131"/>
                  <a:gd name="connsiteY1-574" fmla="*/ 31700 h 591245"/>
                  <a:gd name="connsiteX2-575" fmla="*/ 621713 w 671131"/>
                  <a:gd name="connsiteY2-576" fmla="*/ 535349 h 591245"/>
                  <a:gd name="connsiteX3-577" fmla="*/ 12537 w 671131"/>
                  <a:gd name="connsiteY3-578" fmla="*/ 497972 h 591245"/>
                  <a:gd name="connsiteX4-579" fmla="*/ 4334 w 671131"/>
                  <a:gd name="connsiteY4-580" fmla="*/ 81348 h 591245"/>
                  <a:gd name="connsiteX0-581" fmla="*/ 51067 w 648099"/>
                  <a:gd name="connsiteY0-582" fmla="*/ 18182 h 578886"/>
                  <a:gd name="connsiteX1-583" fmla="*/ 617005 w 648099"/>
                  <a:gd name="connsiteY1-584" fmla="*/ 31700 h 578886"/>
                  <a:gd name="connsiteX2-585" fmla="*/ 621713 w 648099"/>
                  <a:gd name="connsiteY2-586" fmla="*/ 535349 h 578886"/>
                  <a:gd name="connsiteX3-587" fmla="*/ 12537 w 648099"/>
                  <a:gd name="connsiteY3-588" fmla="*/ 497972 h 578886"/>
                  <a:gd name="connsiteX4-589" fmla="*/ 4334 w 648099"/>
                  <a:gd name="connsiteY4-590" fmla="*/ 81348 h 578886"/>
                  <a:gd name="connsiteX0-591" fmla="*/ 51067 w 648099"/>
                  <a:gd name="connsiteY0-592" fmla="*/ 18182 h 565791"/>
                  <a:gd name="connsiteX1-593" fmla="*/ 617005 w 648099"/>
                  <a:gd name="connsiteY1-594" fmla="*/ 31700 h 565791"/>
                  <a:gd name="connsiteX2-595" fmla="*/ 621713 w 648099"/>
                  <a:gd name="connsiteY2-596" fmla="*/ 535349 h 565791"/>
                  <a:gd name="connsiteX3-597" fmla="*/ 12537 w 648099"/>
                  <a:gd name="connsiteY3-598" fmla="*/ 497972 h 565791"/>
                  <a:gd name="connsiteX4-599" fmla="*/ 4334 w 648099"/>
                  <a:gd name="connsiteY4-600" fmla="*/ 81348 h 565791"/>
                  <a:gd name="connsiteX0-601" fmla="*/ 51067 w 648099"/>
                  <a:gd name="connsiteY0-602" fmla="*/ 18182 h 565791"/>
                  <a:gd name="connsiteX1-603" fmla="*/ 617005 w 648099"/>
                  <a:gd name="connsiteY1-604" fmla="*/ 31700 h 565791"/>
                  <a:gd name="connsiteX2-605" fmla="*/ 621713 w 648099"/>
                  <a:gd name="connsiteY2-606" fmla="*/ 535349 h 565791"/>
                  <a:gd name="connsiteX3-607" fmla="*/ 12537 w 648099"/>
                  <a:gd name="connsiteY3-608" fmla="*/ 497972 h 565791"/>
                  <a:gd name="connsiteX4-609" fmla="*/ 4334 w 648099"/>
                  <a:gd name="connsiteY4-610" fmla="*/ 81348 h 565791"/>
                  <a:gd name="connsiteX5-611" fmla="*/ 51067 w 648099"/>
                  <a:gd name="connsiteY5-612" fmla="*/ 18182 h 565791"/>
                  <a:gd name="connsiteX0-613" fmla="*/ 95107 w 692139"/>
                  <a:gd name="connsiteY0-614" fmla="*/ 44563 h 592172"/>
                  <a:gd name="connsiteX1-615" fmla="*/ 661045 w 692139"/>
                  <a:gd name="connsiteY1-616" fmla="*/ 58081 h 592172"/>
                  <a:gd name="connsiteX2-617" fmla="*/ 665753 w 692139"/>
                  <a:gd name="connsiteY2-618" fmla="*/ 561730 h 592172"/>
                  <a:gd name="connsiteX3-619" fmla="*/ 56577 w 692139"/>
                  <a:gd name="connsiteY3-620" fmla="*/ 524353 h 592172"/>
                  <a:gd name="connsiteX4-621" fmla="*/ 95107 w 692139"/>
                  <a:gd name="connsiteY4-622" fmla="*/ 44563 h 592172"/>
                  <a:gd name="connsiteX0-623" fmla="*/ 84274 w 726505"/>
                  <a:gd name="connsiteY0-624" fmla="*/ 51300 h 608352"/>
                  <a:gd name="connsiteX1-625" fmla="*/ 668271 w 726505"/>
                  <a:gd name="connsiteY1-626" fmla="*/ 74261 h 608352"/>
                  <a:gd name="connsiteX2-627" fmla="*/ 672979 w 726505"/>
                  <a:gd name="connsiteY2-628" fmla="*/ 577910 h 608352"/>
                  <a:gd name="connsiteX3-629" fmla="*/ 63803 w 726505"/>
                  <a:gd name="connsiteY3-630" fmla="*/ 540533 h 608352"/>
                  <a:gd name="connsiteX4-631" fmla="*/ 84274 w 726505"/>
                  <a:gd name="connsiteY4-632" fmla="*/ 51300 h 608352"/>
                  <a:gd name="connsiteX0-633" fmla="*/ 84274 w 726505"/>
                  <a:gd name="connsiteY0-634" fmla="*/ 51300 h 608352"/>
                  <a:gd name="connsiteX1-635" fmla="*/ 668271 w 726505"/>
                  <a:gd name="connsiteY1-636" fmla="*/ 74261 h 608352"/>
                  <a:gd name="connsiteX2-637" fmla="*/ 672979 w 726505"/>
                  <a:gd name="connsiteY2-638" fmla="*/ 577910 h 608352"/>
                  <a:gd name="connsiteX3-639" fmla="*/ 63803 w 726505"/>
                  <a:gd name="connsiteY3-640" fmla="*/ 540533 h 608352"/>
                  <a:gd name="connsiteX4-641" fmla="*/ 84274 w 726505"/>
                  <a:gd name="connsiteY4-642" fmla="*/ 51300 h 608352"/>
                  <a:gd name="connsiteX0-643" fmla="*/ 84274 w 726505"/>
                  <a:gd name="connsiteY0-644" fmla="*/ 25592 h 582644"/>
                  <a:gd name="connsiteX1-645" fmla="*/ 668271 w 726505"/>
                  <a:gd name="connsiteY1-646" fmla="*/ 48553 h 582644"/>
                  <a:gd name="connsiteX2-647" fmla="*/ 672979 w 726505"/>
                  <a:gd name="connsiteY2-648" fmla="*/ 552202 h 582644"/>
                  <a:gd name="connsiteX3-649" fmla="*/ 63803 w 726505"/>
                  <a:gd name="connsiteY3-650" fmla="*/ 514825 h 582644"/>
                  <a:gd name="connsiteX4-651" fmla="*/ 84274 w 726505"/>
                  <a:gd name="connsiteY4-652" fmla="*/ 25592 h 582644"/>
                  <a:gd name="connsiteX0-653" fmla="*/ 84274 w 726505"/>
                  <a:gd name="connsiteY0-654" fmla="*/ 25592 h 582644"/>
                  <a:gd name="connsiteX1-655" fmla="*/ 668271 w 726505"/>
                  <a:gd name="connsiteY1-656" fmla="*/ 48553 h 582644"/>
                  <a:gd name="connsiteX2-657" fmla="*/ 672979 w 726505"/>
                  <a:gd name="connsiteY2-658" fmla="*/ 552202 h 582644"/>
                  <a:gd name="connsiteX3-659" fmla="*/ 63803 w 726505"/>
                  <a:gd name="connsiteY3-660" fmla="*/ 514825 h 582644"/>
                  <a:gd name="connsiteX4-661" fmla="*/ 84274 w 726505"/>
                  <a:gd name="connsiteY4-662" fmla="*/ 25592 h 582644"/>
                  <a:gd name="connsiteX0-663" fmla="*/ 84274 w 726505"/>
                  <a:gd name="connsiteY0-664" fmla="*/ 10474 h 567526"/>
                  <a:gd name="connsiteX1-665" fmla="*/ 668271 w 726505"/>
                  <a:gd name="connsiteY1-666" fmla="*/ 33435 h 567526"/>
                  <a:gd name="connsiteX2-667" fmla="*/ 672979 w 726505"/>
                  <a:gd name="connsiteY2-668" fmla="*/ 537084 h 567526"/>
                  <a:gd name="connsiteX3-669" fmla="*/ 63803 w 726505"/>
                  <a:gd name="connsiteY3-670" fmla="*/ 499707 h 567526"/>
                  <a:gd name="connsiteX4-671" fmla="*/ 84274 w 726505"/>
                  <a:gd name="connsiteY4-672" fmla="*/ 10474 h 567526"/>
                  <a:gd name="connsiteX0-673" fmla="*/ 84274 w 747243"/>
                  <a:gd name="connsiteY0-674" fmla="*/ 23576 h 595793"/>
                  <a:gd name="connsiteX1-675" fmla="*/ 671883 w 747243"/>
                  <a:gd name="connsiteY1-676" fmla="*/ 24503 h 595793"/>
                  <a:gd name="connsiteX2-677" fmla="*/ 672979 w 747243"/>
                  <a:gd name="connsiteY2-678" fmla="*/ 550186 h 595793"/>
                  <a:gd name="connsiteX3-679" fmla="*/ 63803 w 747243"/>
                  <a:gd name="connsiteY3-680" fmla="*/ 512809 h 595793"/>
                  <a:gd name="connsiteX4-681" fmla="*/ 84274 w 747243"/>
                  <a:gd name="connsiteY4-682" fmla="*/ 23576 h 595793"/>
                  <a:gd name="connsiteX0-683" fmla="*/ 84274 w 710287"/>
                  <a:gd name="connsiteY0-684" fmla="*/ 23576 h 595793"/>
                  <a:gd name="connsiteX1-685" fmla="*/ 671883 w 710287"/>
                  <a:gd name="connsiteY1-686" fmla="*/ 24503 h 595793"/>
                  <a:gd name="connsiteX2-687" fmla="*/ 672979 w 710287"/>
                  <a:gd name="connsiteY2-688" fmla="*/ 550186 h 595793"/>
                  <a:gd name="connsiteX3-689" fmla="*/ 63803 w 710287"/>
                  <a:gd name="connsiteY3-690" fmla="*/ 512809 h 595793"/>
                  <a:gd name="connsiteX4-691" fmla="*/ 84274 w 710287"/>
                  <a:gd name="connsiteY4-692" fmla="*/ 23576 h 595793"/>
                  <a:gd name="connsiteX0-693" fmla="*/ 84274 w 710287"/>
                  <a:gd name="connsiteY0-694" fmla="*/ 23576 h 595793"/>
                  <a:gd name="connsiteX1-695" fmla="*/ 671883 w 710287"/>
                  <a:gd name="connsiteY1-696" fmla="*/ 24503 h 595793"/>
                  <a:gd name="connsiteX2-697" fmla="*/ 672979 w 710287"/>
                  <a:gd name="connsiteY2-698" fmla="*/ 550186 h 595793"/>
                  <a:gd name="connsiteX3-699" fmla="*/ 63803 w 710287"/>
                  <a:gd name="connsiteY3-700" fmla="*/ 512809 h 595793"/>
                  <a:gd name="connsiteX4-701" fmla="*/ 84274 w 710287"/>
                  <a:gd name="connsiteY4-702" fmla="*/ 23576 h 595793"/>
                  <a:gd name="connsiteX0-703" fmla="*/ 84274 w 710287"/>
                  <a:gd name="connsiteY0-704" fmla="*/ 23576 h 595793"/>
                  <a:gd name="connsiteX1-705" fmla="*/ 671883 w 710287"/>
                  <a:gd name="connsiteY1-706" fmla="*/ 24503 h 595793"/>
                  <a:gd name="connsiteX2-707" fmla="*/ 672979 w 710287"/>
                  <a:gd name="connsiteY2-708" fmla="*/ 550186 h 595793"/>
                  <a:gd name="connsiteX3-709" fmla="*/ 63803 w 710287"/>
                  <a:gd name="connsiteY3-710" fmla="*/ 512809 h 595793"/>
                  <a:gd name="connsiteX4-711" fmla="*/ 84274 w 710287"/>
                  <a:gd name="connsiteY4-712" fmla="*/ 23576 h 595793"/>
                  <a:gd name="connsiteX0-713" fmla="*/ 84274 w 672979"/>
                  <a:gd name="connsiteY0-714" fmla="*/ 23576 h 595793"/>
                  <a:gd name="connsiteX1-715" fmla="*/ 671883 w 672979"/>
                  <a:gd name="connsiteY1-716" fmla="*/ 24503 h 595793"/>
                  <a:gd name="connsiteX2-717" fmla="*/ 672979 w 672979"/>
                  <a:gd name="connsiteY2-718" fmla="*/ 550186 h 595793"/>
                  <a:gd name="connsiteX3-719" fmla="*/ 63803 w 672979"/>
                  <a:gd name="connsiteY3-720" fmla="*/ 512809 h 595793"/>
                  <a:gd name="connsiteX4-721" fmla="*/ 84274 w 672979"/>
                  <a:gd name="connsiteY4-722" fmla="*/ 23576 h 595793"/>
                  <a:gd name="connsiteX0-723" fmla="*/ 84274 w 672979"/>
                  <a:gd name="connsiteY0-724" fmla="*/ 23576 h 570495"/>
                  <a:gd name="connsiteX1-725" fmla="*/ 671883 w 672979"/>
                  <a:gd name="connsiteY1-726" fmla="*/ 24503 h 570495"/>
                  <a:gd name="connsiteX2-727" fmla="*/ 672979 w 672979"/>
                  <a:gd name="connsiteY2-728" fmla="*/ 550186 h 570495"/>
                  <a:gd name="connsiteX3-729" fmla="*/ 63803 w 672979"/>
                  <a:gd name="connsiteY3-730" fmla="*/ 512809 h 570495"/>
                  <a:gd name="connsiteX4-731" fmla="*/ 84274 w 672979"/>
                  <a:gd name="connsiteY4-732" fmla="*/ 23576 h 570495"/>
                  <a:gd name="connsiteX0-733" fmla="*/ 84274 w 672979"/>
                  <a:gd name="connsiteY0-734" fmla="*/ 23576 h 570495"/>
                  <a:gd name="connsiteX1-735" fmla="*/ 671883 w 672979"/>
                  <a:gd name="connsiteY1-736" fmla="*/ 24503 h 570495"/>
                  <a:gd name="connsiteX2-737" fmla="*/ 672979 w 672979"/>
                  <a:gd name="connsiteY2-738" fmla="*/ 550186 h 570495"/>
                  <a:gd name="connsiteX3-739" fmla="*/ 63803 w 672979"/>
                  <a:gd name="connsiteY3-740" fmla="*/ 512809 h 570495"/>
                  <a:gd name="connsiteX4-741" fmla="*/ 84274 w 672979"/>
                  <a:gd name="connsiteY4-742" fmla="*/ 23576 h 570495"/>
                  <a:gd name="connsiteX0-743" fmla="*/ 84274 w 672979"/>
                  <a:gd name="connsiteY0-744" fmla="*/ 23576 h 560608"/>
                  <a:gd name="connsiteX1-745" fmla="*/ 671883 w 672979"/>
                  <a:gd name="connsiteY1-746" fmla="*/ 24503 h 560608"/>
                  <a:gd name="connsiteX2-747" fmla="*/ 672979 w 672979"/>
                  <a:gd name="connsiteY2-748" fmla="*/ 550186 h 560608"/>
                  <a:gd name="connsiteX3-749" fmla="*/ 63803 w 672979"/>
                  <a:gd name="connsiteY3-750" fmla="*/ 512809 h 560608"/>
                  <a:gd name="connsiteX4-751" fmla="*/ 84274 w 672979"/>
                  <a:gd name="connsiteY4-752" fmla="*/ 23576 h 560608"/>
                  <a:gd name="connsiteX0-753" fmla="*/ 84274 w 672979"/>
                  <a:gd name="connsiteY0-754" fmla="*/ 23576 h 567351"/>
                  <a:gd name="connsiteX1-755" fmla="*/ 671883 w 672979"/>
                  <a:gd name="connsiteY1-756" fmla="*/ 24503 h 567351"/>
                  <a:gd name="connsiteX2-757" fmla="*/ 672979 w 672979"/>
                  <a:gd name="connsiteY2-758" fmla="*/ 550186 h 567351"/>
                  <a:gd name="connsiteX3-759" fmla="*/ 63803 w 672979"/>
                  <a:gd name="connsiteY3-760" fmla="*/ 512809 h 567351"/>
                  <a:gd name="connsiteX4-761" fmla="*/ 84274 w 672979"/>
                  <a:gd name="connsiteY4-762" fmla="*/ 23576 h 567351"/>
                  <a:gd name="connsiteX0-763" fmla="*/ 72869 w 661574"/>
                  <a:gd name="connsiteY0-764" fmla="*/ 23576 h 567351"/>
                  <a:gd name="connsiteX1-765" fmla="*/ 660478 w 661574"/>
                  <a:gd name="connsiteY1-766" fmla="*/ 24503 h 567351"/>
                  <a:gd name="connsiteX2-767" fmla="*/ 661574 w 661574"/>
                  <a:gd name="connsiteY2-768" fmla="*/ 550186 h 567351"/>
                  <a:gd name="connsiteX3-769" fmla="*/ 52398 w 661574"/>
                  <a:gd name="connsiteY3-770" fmla="*/ 512809 h 567351"/>
                  <a:gd name="connsiteX4-771" fmla="*/ 72869 w 661574"/>
                  <a:gd name="connsiteY4-772" fmla="*/ 23576 h 567351"/>
                  <a:gd name="connsiteX0-773" fmla="*/ 72869 w 661574"/>
                  <a:gd name="connsiteY0-774" fmla="*/ 13918 h 557693"/>
                  <a:gd name="connsiteX1-775" fmla="*/ 660478 w 661574"/>
                  <a:gd name="connsiteY1-776" fmla="*/ 14845 h 557693"/>
                  <a:gd name="connsiteX2-777" fmla="*/ 661574 w 661574"/>
                  <a:gd name="connsiteY2-778" fmla="*/ 540528 h 557693"/>
                  <a:gd name="connsiteX3-779" fmla="*/ 52398 w 661574"/>
                  <a:gd name="connsiteY3-780" fmla="*/ 503151 h 557693"/>
                  <a:gd name="connsiteX4-781" fmla="*/ 72869 w 661574"/>
                  <a:gd name="connsiteY4-782" fmla="*/ 13918 h 557693"/>
                  <a:gd name="connsiteX0-783" fmla="*/ 84755 w 673460"/>
                  <a:gd name="connsiteY0-784" fmla="*/ 13918 h 568883"/>
                  <a:gd name="connsiteX1-785" fmla="*/ 672364 w 673460"/>
                  <a:gd name="connsiteY1-786" fmla="*/ 14845 h 568883"/>
                  <a:gd name="connsiteX2-787" fmla="*/ 673460 w 673460"/>
                  <a:gd name="connsiteY2-788" fmla="*/ 540528 h 568883"/>
                  <a:gd name="connsiteX3-789" fmla="*/ 43142 w 673460"/>
                  <a:gd name="connsiteY3-790" fmla="*/ 525832 h 568883"/>
                  <a:gd name="connsiteX4-791" fmla="*/ 84755 w 673460"/>
                  <a:gd name="connsiteY4-792" fmla="*/ 13918 h 568883"/>
                  <a:gd name="connsiteX0-793" fmla="*/ 84755 w 673460"/>
                  <a:gd name="connsiteY0-794" fmla="*/ 13918 h 559604"/>
                  <a:gd name="connsiteX1-795" fmla="*/ 672364 w 673460"/>
                  <a:gd name="connsiteY1-796" fmla="*/ 14845 h 559604"/>
                  <a:gd name="connsiteX2-797" fmla="*/ 673460 w 673460"/>
                  <a:gd name="connsiteY2-798" fmla="*/ 540528 h 559604"/>
                  <a:gd name="connsiteX3-799" fmla="*/ 43142 w 673460"/>
                  <a:gd name="connsiteY3-800" fmla="*/ 525832 h 559604"/>
                  <a:gd name="connsiteX4-801" fmla="*/ 84755 w 673460"/>
                  <a:gd name="connsiteY4-802" fmla="*/ 13918 h 559604"/>
                  <a:gd name="connsiteX0-803" fmla="*/ 84755 w 675575"/>
                  <a:gd name="connsiteY0-804" fmla="*/ 13918 h 562548"/>
                  <a:gd name="connsiteX1-805" fmla="*/ 672364 w 675575"/>
                  <a:gd name="connsiteY1-806" fmla="*/ 14845 h 562548"/>
                  <a:gd name="connsiteX2-807" fmla="*/ 675575 w 675575"/>
                  <a:gd name="connsiteY2-808" fmla="*/ 545971 h 562548"/>
                  <a:gd name="connsiteX3-809" fmla="*/ 43142 w 675575"/>
                  <a:gd name="connsiteY3-810" fmla="*/ 525832 h 562548"/>
                  <a:gd name="connsiteX4-811" fmla="*/ 84755 w 675575"/>
                  <a:gd name="connsiteY4-812" fmla="*/ 13918 h 562548"/>
                  <a:gd name="connsiteX0-813" fmla="*/ 84755 w 680821"/>
                  <a:gd name="connsiteY0-814" fmla="*/ 13918 h 562548"/>
                  <a:gd name="connsiteX1-815" fmla="*/ 680821 w 680821"/>
                  <a:gd name="connsiteY1-816" fmla="*/ 14845 h 562548"/>
                  <a:gd name="connsiteX2-817" fmla="*/ 675575 w 680821"/>
                  <a:gd name="connsiteY2-818" fmla="*/ 545971 h 562548"/>
                  <a:gd name="connsiteX3-819" fmla="*/ 43142 w 680821"/>
                  <a:gd name="connsiteY3-820" fmla="*/ 525832 h 562548"/>
                  <a:gd name="connsiteX4-821" fmla="*/ 84755 w 680821"/>
                  <a:gd name="connsiteY4-822" fmla="*/ 13918 h 562548"/>
                  <a:gd name="connsiteX0-823" fmla="*/ 72868 w 690076"/>
                  <a:gd name="connsiteY0-824" fmla="*/ 20358 h 559916"/>
                  <a:gd name="connsiteX1-825" fmla="*/ 690076 w 690076"/>
                  <a:gd name="connsiteY1-826" fmla="*/ 12213 h 559916"/>
                  <a:gd name="connsiteX2-827" fmla="*/ 684830 w 690076"/>
                  <a:gd name="connsiteY2-828" fmla="*/ 543339 h 559916"/>
                  <a:gd name="connsiteX3-829" fmla="*/ 52397 w 690076"/>
                  <a:gd name="connsiteY3-830" fmla="*/ 523200 h 559916"/>
                  <a:gd name="connsiteX4-831" fmla="*/ 72868 w 690076"/>
                  <a:gd name="connsiteY4-832" fmla="*/ 20358 h 559916"/>
                  <a:gd name="connsiteX0-833" fmla="*/ 72868 w 690076"/>
                  <a:gd name="connsiteY0-834" fmla="*/ 22718 h 562276"/>
                  <a:gd name="connsiteX1-835" fmla="*/ 690076 w 690076"/>
                  <a:gd name="connsiteY1-836" fmla="*/ 14573 h 562276"/>
                  <a:gd name="connsiteX2-837" fmla="*/ 684830 w 690076"/>
                  <a:gd name="connsiteY2-838" fmla="*/ 545699 h 562276"/>
                  <a:gd name="connsiteX3-839" fmla="*/ 52397 w 690076"/>
                  <a:gd name="connsiteY3-840" fmla="*/ 525560 h 562276"/>
                  <a:gd name="connsiteX4-841" fmla="*/ 72868 w 690076"/>
                  <a:gd name="connsiteY4-842" fmla="*/ 22718 h 562276"/>
                  <a:gd name="connsiteX0-843" fmla="*/ 59152 w 676360"/>
                  <a:gd name="connsiteY0-844" fmla="*/ 22718 h 562276"/>
                  <a:gd name="connsiteX1-845" fmla="*/ 676360 w 676360"/>
                  <a:gd name="connsiteY1-846" fmla="*/ 14573 h 562276"/>
                  <a:gd name="connsiteX2-847" fmla="*/ 671114 w 676360"/>
                  <a:gd name="connsiteY2-848" fmla="*/ 545699 h 562276"/>
                  <a:gd name="connsiteX3-849" fmla="*/ 38681 w 676360"/>
                  <a:gd name="connsiteY3-850" fmla="*/ 525560 h 562276"/>
                  <a:gd name="connsiteX4-851" fmla="*/ 103808 w 676360"/>
                  <a:gd name="connsiteY4-852" fmla="*/ 279153 h 562276"/>
                  <a:gd name="connsiteX5-853" fmla="*/ 59152 w 676360"/>
                  <a:gd name="connsiteY5-854" fmla="*/ 22718 h 562276"/>
                  <a:gd name="connsiteX0-855" fmla="*/ 41341 w 658549"/>
                  <a:gd name="connsiteY0-856" fmla="*/ 22718 h 562276"/>
                  <a:gd name="connsiteX1-857" fmla="*/ 658549 w 658549"/>
                  <a:gd name="connsiteY1-858" fmla="*/ 14573 h 562276"/>
                  <a:gd name="connsiteX2-859" fmla="*/ 653303 w 658549"/>
                  <a:gd name="connsiteY2-860" fmla="*/ 545699 h 562276"/>
                  <a:gd name="connsiteX3-861" fmla="*/ 20870 w 658549"/>
                  <a:gd name="connsiteY3-862" fmla="*/ 525560 h 562276"/>
                  <a:gd name="connsiteX4-863" fmla="*/ 85997 w 658549"/>
                  <a:gd name="connsiteY4-864" fmla="*/ 279153 h 562276"/>
                  <a:gd name="connsiteX5-865" fmla="*/ 41341 w 658549"/>
                  <a:gd name="connsiteY5-866" fmla="*/ 22718 h 562276"/>
                  <a:gd name="connsiteX0-867" fmla="*/ 23542 w 640750"/>
                  <a:gd name="connsiteY0-868" fmla="*/ 22718 h 562276"/>
                  <a:gd name="connsiteX1-869" fmla="*/ 640750 w 640750"/>
                  <a:gd name="connsiteY1-870" fmla="*/ 14573 h 562276"/>
                  <a:gd name="connsiteX2-871" fmla="*/ 635504 w 640750"/>
                  <a:gd name="connsiteY2-872" fmla="*/ 545699 h 562276"/>
                  <a:gd name="connsiteX3-873" fmla="*/ 3071 w 640750"/>
                  <a:gd name="connsiteY3-874" fmla="*/ 525560 h 562276"/>
                  <a:gd name="connsiteX4-875" fmla="*/ 68198 w 640750"/>
                  <a:gd name="connsiteY4-876" fmla="*/ 279153 h 562276"/>
                  <a:gd name="connsiteX5-877" fmla="*/ 23542 w 640750"/>
                  <a:gd name="connsiteY5-878" fmla="*/ 22718 h 562276"/>
                  <a:gd name="connsiteX0-879" fmla="*/ 24044 w 641252"/>
                  <a:gd name="connsiteY0-880" fmla="*/ 22718 h 562276"/>
                  <a:gd name="connsiteX1-881" fmla="*/ 641252 w 641252"/>
                  <a:gd name="connsiteY1-882" fmla="*/ 14573 h 562276"/>
                  <a:gd name="connsiteX2-883" fmla="*/ 636006 w 641252"/>
                  <a:gd name="connsiteY2-884" fmla="*/ 545699 h 562276"/>
                  <a:gd name="connsiteX3-885" fmla="*/ 3573 w 641252"/>
                  <a:gd name="connsiteY3-886" fmla="*/ 525560 h 562276"/>
                  <a:gd name="connsiteX4-887" fmla="*/ 68700 w 641252"/>
                  <a:gd name="connsiteY4-888" fmla="*/ 279153 h 562276"/>
                  <a:gd name="connsiteX5-889" fmla="*/ 24044 w 641252"/>
                  <a:gd name="connsiteY5-890" fmla="*/ 22718 h 562276"/>
                  <a:gd name="connsiteX0-891" fmla="*/ 31476 w 648684"/>
                  <a:gd name="connsiteY0-892" fmla="*/ 22718 h 562276"/>
                  <a:gd name="connsiteX1-893" fmla="*/ 648684 w 648684"/>
                  <a:gd name="connsiteY1-894" fmla="*/ 14573 h 562276"/>
                  <a:gd name="connsiteX2-895" fmla="*/ 643438 w 648684"/>
                  <a:gd name="connsiteY2-896" fmla="*/ 545699 h 562276"/>
                  <a:gd name="connsiteX3-897" fmla="*/ 11005 w 648684"/>
                  <a:gd name="connsiteY3-898" fmla="*/ 525560 h 562276"/>
                  <a:gd name="connsiteX4-899" fmla="*/ 76132 w 648684"/>
                  <a:gd name="connsiteY4-900" fmla="*/ 279153 h 562276"/>
                  <a:gd name="connsiteX5-901" fmla="*/ 31476 w 648684"/>
                  <a:gd name="connsiteY5-902" fmla="*/ 22718 h 562276"/>
                </a:gdLst>
                <a:ahLst/>
                <a:cxnLst>
                  <a:cxn ang="0">
                    <a:pos x="connsiteX0-891" y="connsiteY0-892"/>
                  </a:cxn>
                  <a:cxn ang="0">
                    <a:pos x="connsiteX1-893" y="connsiteY1-894"/>
                  </a:cxn>
                  <a:cxn ang="0">
                    <a:pos x="connsiteX2-895" y="connsiteY2-896"/>
                  </a:cxn>
                  <a:cxn ang="0">
                    <a:pos x="connsiteX3-897" y="connsiteY3-898"/>
                  </a:cxn>
                  <a:cxn ang="0">
                    <a:pos x="connsiteX4-899" y="connsiteY4-900"/>
                  </a:cxn>
                  <a:cxn ang="0">
                    <a:pos x="connsiteX5-901" y="connsiteY5-902"/>
                  </a:cxn>
                </a:cxnLst>
                <a:rect l="l" t="t" r="r" b="b"/>
                <a:pathLst>
                  <a:path w="648684" h="562276">
                    <a:moveTo>
                      <a:pt x="31476" y="22718"/>
                    </a:moveTo>
                    <a:cubicBezTo>
                      <a:pt x="149400" y="4275"/>
                      <a:pt x="424155" y="-13389"/>
                      <a:pt x="648684" y="14573"/>
                    </a:cubicBezTo>
                    <a:cubicBezTo>
                      <a:pt x="609553" y="92898"/>
                      <a:pt x="618372" y="432838"/>
                      <a:pt x="643438" y="545699"/>
                    </a:cubicBezTo>
                    <a:cubicBezTo>
                      <a:pt x="542091" y="567277"/>
                      <a:pt x="109269" y="574431"/>
                      <a:pt x="11005" y="525560"/>
                    </a:cubicBezTo>
                    <a:cubicBezTo>
                      <a:pt x="-33861" y="453465"/>
                      <a:pt x="72720" y="362960"/>
                      <a:pt x="76132" y="279153"/>
                    </a:cubicBezTo>
                    <a:cubicBezTo>
                      <a:pt x="79544" y="195346"/>
                      <a:pt x="-41749" y="78155"/>
                      <a:pt x="31476" y="22718"/>
                    </a:cubicBezTo>
                    <a:close/>
                  </a:path>
                </a:pathLst>
              </a:custGeom>
              <a:solidFill>
                <a:srgbClr val="FFD800"/>
              </a:solidFill>
              <a:ln w="25400" cap="rnd">
                <a:solidFill>
                  <a:schemeClr val="tx1"/>
                </a:solidFill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noAutofit/>
              </a:bodyPr>
              <a:lstStyle/>
              <a:p>
                <a:pPr algn="ctr" defTabSz="1371600"/>
                <a:endParaRPr lang="zh-CN" altLang="en-US" sz="270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椭圆 31">
                <a:extLst>
                  <a:ext uri="{FF2B5EF4-FFF2-40B4-BE49-F238E27FC236}">
                    <a16:creationId xmlns:a16="http://schemas.microsoft.com/office/drawing/2014/main" id="{79B72F95-C1A5-C07C-C679-F670A36DEE03}"/>
                  </a:ext>
                </a:extLst>
              </p:cNvPr>
              <p:cNvSpPr/>
              <p:nvPr/>
            </p:nvSpPr>
            <p:spPr>
              <a:xfrm rot="16200000" flipH="1">
                <a:off x="5864411" y="2056811"/>
                <a:ext cx="2823938" cy="2778846"/>
              </a:xfrm>
              <a:custGeom>
                <a:avLst/>
                <a:gdLst>
                  <a:gd name="connsiteX0" fmla="*/ 0 w 656493"/>
                  <a:gd name="connsiteY0" fmla="*/ 316523 h 633046"/>
                  <a:gd name="connsiteX1" fmla="*/ 328247 w 656493"/>
                  <a:gd name="connsiteY1" fmla="*/ 0 h 633046"/>
                  <a:gd name="connsiteX2" fmla="*/ 656494 w 656493"/>
                  <a:gd name="connsiteY2" fmla="*/ 316523 h 633046"/>
                  <a:gd name="connsiteX3" fmla="*/ 328247 w 656493"/>
                  <a:gd name="connsiteY3" fmla="*/ 633046 h 633046"/>
                  <a:gd name="connsiteX4" fmla="*/ 0 w 656493"/>
                  <a:gd name="connsiteY4" fmla="*/ 316523 h 633046"/>
                  <a:gd name="connsiteX0-1" fmla="*/ 328247 w 656494"/>
                  <a:gd name="connsiteY0-2" fmla="*/ 0 h 633046"/>
                  <a:gd name="connsiteX1-3" fmla="*/ 656494 w 656494"/>
                  <a:gd name="connsiteY1-4" fmla="*/ 316523 h 633046"/>
                  <a:gd name="connsiteX2-5" fmla="*/ 328247 w 656494"/>
                  <a:gd name="connsiteY2-6" fmla="*/ 633046 h 633046"/>
                  <a:gd name="connsiteX3-7" fmla="*/ 0 w 656494"/>
                  <a:gd name="connsiteY3-8" fmla="*/ 316523 h 633046"/>
                  <a:gd name="connsiteX4-9" fmla="*/ 419687 w 656494"/>
                  <a:gd name="connsiteY4-10" fmla="*/ 91440 h 633046"/>
                  <a:gd name="connsiteX0-11" fmla="*/ 402964 w 731211"/>
                  <a:gd name="connsiteY0-12" fmla="*/ 0 h 633046"/>
                  <a:gd name="connsiteX1-13" fmla="*/ 731211 w 731211"/>
                  <a:gd name="connsiteY1-14" fmla="*/ 316523 h 633046"/>
                  <a:gd name="connsiteX2-15" fmla="*/ 402964 w 731211"/>
                  <a:gd name="connsiteY2-16" fmla="*/ 633046 h 633046"/>
                  <a:gd name="connsiteX3-17" fmla="*/ 74717 w 731211"/>
                  <a:gd name="connsiteY3-18" fmla="*/ 316523 h 633046"/>
                  <a:gd name="connsiteX4-19" fmla="*/ 161895 w 731211"/>
                  <a:gd name="connsiteY4-20" fmla="*/ 152400 h 633046"/>
                  <a:gd name="connsiteX0-21" fmla="*/ 353700 w 681947"/>
                  <a:gd name="connsiteY0-22" fmla="*/ 0 h 633046"/>
                  <a:gd name="connsiteX1-23" fmla="*/ 681947 w 681947"/>
                  <a:gd name="connsiteY1-24" fmla="*/ 316523 h 633046"/>
                  <a:gd name="connsiteX2-25" fmla="*/ 353700 w 681947"/>
                  <a:gd name="connsiteY2-26" fmla="*/ 633046 h 633046"/>
                  <a:gd name="connsiteX3-27" fmla="*/ 25453 w 681947"/>
                  <a:gd name="connsiteY3-28" fmla="*/ 316523 h 633046"/>
                  <a:gd name="connsiteX4-29" fmla="*/ 112631 w 681947"/>
                  <a:gd name="connsiteY4-30" fmla="*/ 152400 h 633046"/>
                  <a:gd name="connsiteX0-31" fmla="*/ 341249 w 669496"/>
                  <a:gd name="connsiteY0-32" fmla="*/ 0 h 633046"/>
                  <a:gd name="connsiteX1-33" fmla="*/ 669496 w 669496"/>
                  <a:gd name="connsiteY1-34" fmla="*/ 316523 h 633046"/>
                  <a:gd name="connsiteX2-35" fmla="*/ 341249 w 669496"/>
                  <a:gd name="connsiteY2-36" fmla="*/ 633046 h 633046"/>
                  <a:gd name="connsiteX3-37" fmla="*/ 13002 w 669496"/>
                  <a:gd name="connsiteY3-38" fmla="*/ 316523 h 633046"/>
                  <a:gd name="connsiteX4-39" fmla="*/ 100180 w 669496"/>
                  <a:gd name="connsiteY4-40" fmla="*/ 152400 h 633046"/>
                  <a:gd name="connsiteX0-41" fmla="*/ 347951 w 676198"/>
                  <a:gd name="connsiteY0-42" fmla="*/ 0 h 633046"/>
                  <a:gd name="connsiteX1-43" fmla="*/ 676198 w 676198"/>
                  <a:gd name="connsiteY1-44" fmla="*/ 316523 h 633046"/>
                  <a:gd name="connsiteX2-45" fmla="*/ 347951 w 676198"/>
                  <a:gd name="connsiteY2-46" fmla="*/ 633046 h 633046"/>
                  <a:gd name="connsiteX3-47" fmla="*/ 19704 w 676198"/>
                  <a:gd name="connsiteY3-48" fmla="*/ 316523 h 633046"/>
                  <a:gd name="connsiteX4-49" fmla="*/ 79173 w 676198"/>
                  <a:gd name="connsiteY4-50" fmla="*/ 113607 h 633046"/>
                  <a:gd name="connsiteX0-51" fmla="*/ 333371 w 661618"/>
                  <a:gd name="connsiteY0-52" fmla="*/ 0 h 633046"/>
                  <a:gd name="connsiteX1-53" fmla="*/ 661618 w 661618"/>
                  <a:gd name="connsiteY1-54" fmla="*/ 316523 h 633046"/>
                  <a:gd name="connsiteX2-55" fmla="*/ 333371 w 661618"/>
                  <a:gd name="connsiteY2-56" fmla="*/ 633046 h 633046"/>
                  <a:gd name="connsiteX3-57" fmla="*/ 5124 w 661618"/>
                  <a:gd name="connsiteY3-58" fmla="*/ 316523 h 633046"/>
                  <a:gd name="connsiteX4-59" fmla="*/ 64593 w 661618"/>
                  <a:gd name="connsiteY4-60" fmla="*/ 113607 h 633046"/>
                  <a:gd name="connsiteX0-61" fmla="*/ 178200 w 661618"/>
                  <a:gd name="connsiteY0-62" fmla="*/ 0 h 583170"/>
                  <a:gd name="connsiteX1-63" fmla="*/ 661618 w 661618"/>
                  <a:gd name="connsiteY1-64" fmla="*/ 266647 h 583170"/>
                  <a:gd name="connsiteX2-65" fmla="*/ 333371 w 661618"/>
                  <a:gd name="connsiteY2-66" fmla="*/ 583170 h 583170"/>
                  <a:gd name="connsiteX3-67" fmla="*/ 5124 w 661618"/>
                  <a:gd name="connsiteY3-68" fmla="*/ 266647 h 583170"/>
                  <a:gd name="connsiteX4-69" fmla="*/ 64593 w 661618"/>
                  <a:gd name="connsiteY4-70" fmla="*/ 63731 h 583170"/>
                  <a:gd name="connsiteX0-71" fmla="*/ 178200 w 662133"/>
                  <a:gd name="connsiteY0-72" fmla="*/ 66578 h 649748"/>
                  <a:gd name="connsiteX1-73" fmla="*/ 412660 w 662133"/>
                  <a:gd name="connsiteY1-74" fmla="*/ 10947 h 649748"/>
                  <a:gd name="connsiteX2-75" fmla="*/ 661618 w 662133"/>
                  <a:gd name="connsiteY2-76" fmla="*/ 333225 h 649748"/>
                  <a:gd name="connsiteX3-77" fmla="*/ 333371 w 662133"/>
                  <a:gd name="connsiteY3-78" fmla="*/ 649748 h 649748"/>
                  <a:gd name="connsiteX4-79" fmla="*/ 5124 w 662133"/>
                  <a:gd name="connsiteY4-80" fmla="*/ 333225 h 649748"/>
                  <a:gd name="connsiteX5" fmla="*/ 64593 w 662133"/>
                  <a:gd name="connsiteY5" fmla="*/ 130309 h 649748"/>
                  <a:gd name="connsiteX0-81" fmla="*/ 178200 w 662148"/>
                  <a:gd name="connsiteY0-82" fmla="*/ 66578 h 649748"/>
                  <a:gd name="connsiteX1-83" fmla="*/ 412660 w 662148"/>
                  <a:gd name="connsiteY1-84" fmla="*/ 10947 h 649748"/>
                  <a:gd name="connsiteX2-85" fmla="*/ 661618 w 662148"/>
                  <a:gd name="connsiteY2-86" fmla="*/ 333225 h 649748"/>
                  <a:gd name="connsiteX3-87" fmla="*/ 333371 w 662148"/>
                  <a:gd name="connsiteY3-88" fmla="*/ 649748 h 649748"/>
                  <a:gd name="connsiteX4-89" fmla="*/ 5124 w 662148"/>
                  <a:gd name="connsiteY4-90" fmla="*/ 333225 h 649748"/>
                  <a:gd name="connsiteX5-91" fmla="*/ 64593 w 662148"/>
                  <a:gd name="connsiteY5-92" fmla="*/ 130309 h 649748"/>
                  <a:gd name="connsiteX0-93" fmla="*/ 178200 w 662148"/>
                  <a:gd name="connsiteY0-94" fmla="*/ 61032 h 644202"/>
                  <a:gd name="connsiteX1-95" fmla="*/ 412660 w 662148"/>
                  <a:gd name="connsiteY1-96" fmla="*/ 5401 h 644202"/>
                  <a:gd name="connsiteX2-97" fmla="*/ 661618 w 662148"/>
                  <a:gd name="connsiteY2-98" fmla="*/ 327679 h 644202"/>
                  <a:gd name="connsiteX3-99" fmla="*/ 333371 w 662148"/>
                  <a:gd name="connsiteY3-100" fmla="*/ 644202 h 644202"/>
                  <a:gd name="connsiteX4-101" fmla="*/ 5124 w 662148"/>
                  <a:gd name="connsiteY4-102" fmla="*/ 327679 h 644202"/>
                  <a:gd name="connsiteX5-103" fmla="*/ 64593 w 662148"/>
                  <a:gd name="connsiteY5-104" fmla="*/ 124763 h 644202"/>
                  <a:gd name="connsiteX0-105" fmla="*/ 178200 w 662148"/>
                  <a:gd name="connsiteY0-106" fmla="*/ 75865 h 659035"/>
                  <a:gd name="connsiteX1-107" fmla="*/ 168819 w 662148"/>
                  <a:gd name="connsiteY1-108" fmla="*/ 31317 h 659035"/>
                  <a:gd name="connsiteX2-109" fmla="*/ 412660 w 662148"/>
                  <a:gd name="connsiteY2-110" fmla="*/ 20234 h 659035"/>
                  <a:gd name="connsiteX3-111" fmla="*/ 661618 w 662148"/>
                  <a:gd name="connsiteY3-112" fmla="*/ 342512 h 659035"/>
                  <a:gd name="connsiteX4-113" fmla="*/ 333371 w 662148"/>
                  <a:gd name="connsiteY4-114" fmla="*/ 659035 h 659035"/>
                  <a:gd name="connsiteX5-115" fmla="*/ 5124 w 662148"/>
                  <a:gd name="connsiteY5-116" fmla="*/ 342512 h 659035"/>
                  <a:gd name="connsiteX6" fmla="*/ 64593 w 662148"/>
                  <a:gd name="connsiteY6" fmla="*/ 139596 h 659035"/>
                  <a:gd name="connsiteX0-117" fmla="*/ 178200 w 662148"/>
                  <a:gd name="connsiteY0-118" fmla="*/ 68901 h 652071"/>
                  <a:gd name="connsiteX1-119" fmla="*/ 130026 w 662148"/>
                  <a:gd name="connsiteY1-120" fmla="*/ 68688 h 652071"/>
                  <a:gd name="connsiteX2-121" fmla="*/ 412660 w 662148"/>
                  <a:gd name="connsiteY2-122" fmla="*/ 13270 h 652071"/>
                  <a:gd name="connsiteX3-123" fmla="*/ 661618 w 662148"/>
                  <a:gd name="connsiteY3-124" fmla="*/ 335548 h 652071"/>
                  <a:gd name="connsiteX4-125" fmla="*/ 333371 w 662148"/>
                  <a:gd name="connsiteY4-126" fmla="*/ 652071 h 652071"/>
                  <a:gd name="connsiteX5-127" fmla="*/ 5124 w 662148"/>
                  <a:gd name="connsiteY5-128" fmla="*/ 335548 h 652071"/>
                  <a:gd name="connsiteX6-129" fmla="*/ 64593 w 662148"/>
                  <a:gd name="connsiteY6-130" fmla="*/ 132632 h 652071"/>
                  <a:gd name="connsiteX0-131" fmla="*/ 178200 w 662220"/>
                  <a:gd name="connsiteY0-132" fmla="*/ 68901 h 652071"/>
                  <a:gd name="connsiteX1-133" fmla="*/ 130026 w 662220"/>
                  <a:gd name="connsiteY1-134" fmla="*/ 68688 h 652071"/>
                  <a:gd name="connsiteX2-135" fmla="*/ 412660 w 662220"/>
                  <a:gd name="connsiteY2-136" fmla="*/ 13270 h 652071"/>
                  <a:gd name="connsiteX3-137" fmla="*/ 661618 w 662220"/>
                  <a:gd name="connsiteY3-138" fmla="*/ 335548 h 652071"/>
                  <a:gd name="connsiteX4-139" fmla="*/ 333371 w 662220"/>
                  <a:gd name="connsiteY4-140" fmla="*/ 652071 h 652071"/>
                  <a:gd name="connsiteX5-141" fmla="*/ 5124 w 662220"/>
                  <a:gd name="connsiteY5-142" fmla="*/ 335548 h 652071"/>
                  <a:gd name="connsiteX6-143" fmla="*/ 64593 w 662220"/>
                  <a:gd name="connsiteY6-144" fmla="*/ 132632 h 652071"/>
                  <a:gd name="connsiteX0-145" fmla="*/ 178200 w 662220"/>
                  <a:gd name="connsiteY0-146" fmla="*/ 58449 h 641619"/>
                  <a:gd name="connsiteX1-147" fmla="*/ 130026 w 662220"/>
                  <a:gd name="connsiteY1-148" fmla="*/ 58236 h 641619"/>
                  <a:gd name="connsiteX2-149" fmla="*/ 412660 w 662220"/>
                  <a:gd name="connsiteY2-150" fmla="*/ 2818 h 641619"/>
                  <a:gd name="connsiteX3-151" fmla="*/ 661618 w 662220"/>
                  <a:gd name="connsiteY3-152" fmla="*/ 325096 h 641619"/>
                  <a:gd name="connsiteX4-153" fmla="*/ 333371 w 662220"/>
                  <a:gd name="connsiteY4-154" fmla="*/ 641619 h 641619"/>
                  <a:gd name="connsiteX5-155" fmla="*/ 5124 w 662220"/>
                  <a:gd name="connsiteY5-156" fmla="*/ 325096 h 641619"/>
                  <a:gd name="connsiteX6-157" fmla="*/ 64593 w 662220"/>
                  <a:gd name="connsiteY6-158" fmla="*/ 122180 h 641619"/>
                  <a:gd name="connsiteX0-159" fmla="*/ 178200 w 662220"/>
                  <a:gd name="connsiteY0-160" fmla="*/ 58449 h 641619"/>
                  <a:gd name="connsiteX1-161" fmla="*/ 130026 w 662220"/>
                  <a:gd name="connsiteY1-162" fmla="*/ 58236 h 641619"/>
                  <a:gd name="connsiteX2-163" fmla="*/ 412660 w 662220"/>
                  <a:gd name="connsiteY2-164" fmla="*/ 2818 h 641619"/>
                  <a:gd name="connsiteX3-165" fmla="*/ 661618 w 662220"/>
                  <a:gd name="connsiteY3-166" fmla="*/ 325096 h 641619"/>
                  <a:gd name="connsiteX4-167" fmla="*/ 333371 w 662220"/>
                  <a:gd name="connsiteY4-168" fmla="*/ 641619 h 641619"/>
                  <a:gd name="connsiteX5-169" fmla="*/ 5124 w 662220"/>
                  <a:gd name="connsiteY5-170" fmla="*/ 325096 h 641619"/>
                  <a:gd name="connsiteX6-171" fmla="*/ 64593 w 662220"/>
                  <a:gd name="connsiteY6-172" fmla="*/ 122180 h 641619"/>
                  <a:gd name="connsiteX0-173" fmla="*/ 178200 w 662220"/>
                  <a:gd name="connsiteY0-174" fmla="*/ 58449 h 641619"/>
                  <a:gd name="connsiteX1-175" fmla="*/ 130026 w 662220"/>
                  <a:gd name="connsiteY1-176" fmla="*/ 58236 h 641619"/>
                  <a:gd name="connsiteX2-177" fmla="*/ 412660 w 662220"/>
                  <a:gd name="connsiteY2-178" fmla="*/ 2818 h 641619"/>
                  <a:gd name="connsiteX3-179" fmla="*/ 661618 w 662220"/>
                  <a:gd name="connsiteY3-180" fmla="*/ 325096 h 641619"/>
                  <a:gd name="connsiteX4-181" fmla="*/ 333371 w 662220"/>
                  <a:gd name="connsiteY4-182" fmla="*/ 641619 h 641619"/>
                  <a:gd name="connsiteX5-183" fmla="*/ 5124 w 662220"/>
                  <a:gd name="connsiteY5-184" fmla="*/ 325096 h 641619"/>
                  <a:gd name="connsiteX6-185" fmla="*/ 64593 w 662220"/>
                  <a:gd name="connsiteY6-186" fmla="*/ 122180 h 641619"/>
                  <a:gd name="connsiteX0-187" fmla="*/ 178200 w 662220"/>
                  <a:gd name="connsiteY0-188" fmla="*/ 58449 h 641619"/>
                  <a:gd name="connsiteX1-189" fmla="*/ 130026 w 662220"/>
                  <a:gd name="connsiteY1-190" fmla="*/ 58236 h 641619"/>
                  <a:gd name="connsiteX2-191" fmla="*/ 412660 w 662220"/>
                  <a:gd name="connsiteY2-192" fmla="*/ 2818 h 641619"/>
                  <a:gd name="connsiteX3-193" fmla="*/ 661618 w 662220"/>
                  <a:gd name="connsiteY3-194" fmla="*/ 325096 h 641619"/>
                  <a:gd name="connsiteX4-195" fmla="*/ 333371 w 662220"/>
                  <a:gd name="connsiteY4-196" fmla="*/ 641619 h 641619"/>
                  <a:gd name="connsiteX5-197" fmla="*/ 5124 w 662220"/>
                  <a:gd name="connsiteY5-198" fmla="*/ 325096 h 641619"/>
                  <a:gd name="connsiteX6-199" fmla="*/ 64593 w 662220"/>
                  <a:gd name="connsiteY6-200" fmla="*/ 122180 h 641619"/>
                  <a:gd name="connsiteX0-201" fmla="*/ 178200 w 662220"/>
                  <a:gd name="connsiteY0-202" fmla="*/ 58449 h 641619"/>
                  <a:gd name="connsiteX1-203" fmla="*/ 130026 w 662220"/>
                  <a:gd name="connsiteY1-204" fmla="*/ 58236 h 641619"/>
                  <a:gd name="connsiteX2-205" fmla="*/ 412660 w 662220"/>
                  <a:gd name="connsiteY2-206" fmla="*/ 2818 h 641619"/>
                  <a:gd name="connsiteX3-207" fmla="*/ 661618 w 662220"/>
                  <a:gd name="connsiteY3-208" fmla="*/ 325096 h 641619"/>
                  <a:gd name="connsiteX4-209" fmla="*/ 333371 w 662220"/>
                  <a:gd name="connsiteY4-210" fmla="*/ 641619 h 641619"/>
                  <a:gd name="connsiteX5-211" fmla="*/ 5124 w 662220"/>
                  <a:gd name="connsiteY5-212" fmla="*/ 325096 h 641619"/>
                  <a:gd name="connsiteX6-213" fmla="*/ 64593 w 662220"/>
                  <a:gd name="connsiteY6-214" fmla="*/ 122180 h 641619"/>
                  <a:gd name="connsiteX0-215" fmla="*/ 176252 w 660272"/>
                  <a:gd name="connsiteY0-216" fmla="*/ 58449 h 641619"/>
                  <a:gd name="connsiteX1-217" fmla="*/ 128078 w 660272"/>
                  <a:gd name="connsiteY1-218" fmla="*/ 58236 h 641619"/>
                  <a:gd name="connsiteX2-219" fmla="*/ 410712 w 660272"/>
                  <a:gd name="connsiteY2-220" fmla="*/ 2818 h 641619"/>
                  <a:gd name="connsiteX3-221" fmla="*/ 659670 w 660272"/>
                  <a:gd name="connsiteY3-222" fmla="*/ 325096 h 641619"/>
                  <a:gd name="connsiteX4-223" fmla="*/ 331423 w 660272"/>
                  <a:gd name="connsiteY4-224" fmla="*/ 641619 h 641619"/>
                  <a:gd name="connsiteX5-225" fmla="*/ 3176 w 660272"/>
                  <a:gd name="connsiteY5-226" fmla="*/ 325096 h 641619"/>
                  <a:gd name="connsiteX6-227" fmla="*/ 62645 w 660272"/>
                  <a:gd name="connsiteY6-228" fmla="*/ 122180 h 641619"/>
                  <a:gd name="connsiteX0-229" fmla="*/ 253837 w 660272"/>
                  <a:gd name="connsiteY0-230" fmla="*/ 30740 h 641619"/>
                  <a:gd name="connsiteX1-231" fmla="*/ 128078 w 660272"/>
                  <a:gd name="connsiteY1-232" fmla="*/ 58236 h 641619"/>
                  <a:gd name="connsiteX2-233" fmla="*/ 410712 w 660272"/>
                  <a:gd name="connsiteY2-234" fmla="*/ 2818 h 641619"/>
                  <a:gd name="connsiteX3-235" fmla="*/ 659670 w 660272"/>
                  <a:gd name="connsiteY3-236" fmla="*/ 325096 h 641619"/>
                  <a:gd name="connsiteX4-237" fmla="*/ 331423 w 660272"/>
                  <a:gd name="connsiteY4-238" fmla="*/ 641619 h 641619"/>
                  <a:gd name="connsiteX5-239" fmla="*/ 3176 w 660272"/>
                  <a:gd name="connsiteY5-240" fmla="*/ 325096 h 641619"/>
                  <a:gd name="connsiteX6-241" fmla="*/ 62645 w 660272"/>
                  <a:gd name="connsiteY6-242" fmla="*/ 122180 h 641619"/>
                  <a:gd name="connsiteX0-243" fmla="*/ 253837 w 660191"/>
                  <a:gd name="connsiteY0-244" fmla="*/ 41069 h 651948"/>
                  <a:gd name="connsiteX1-245" fmla="*/ 161329 w 660191"/>
                  <a:gd name="connsiteY1-246" fmla="*/ 63023 h 651948"/>
                  <a:gd name="connsiteX2-247" fmla="*/ 410712 w 660191"/>
                  <a:gd name="connsiteY2-248" fmla="*/ 13147 h 651948"/>
                  <a:gd name="connsiteX3-249" fmla="*/ 659670 w 660191"/>
                  <a:gd name="connsiteY3-250" fmla="*/ 335425 h 651948"/>
                  <a:gd name="connsiteX4-251" fmla="*/ 331423 w 660191"/>
                  <a:gd name="connsiteY4-252" fmla="*/ 651948 h 651948"/>
                  <a:gd name="connsiteX5-253" fmla="*/ 3176 w 660191"/>
                  <a:gd name="connsiteY5-254" fmla="*/ 335425 h 651948"/>
                  <a:gd name="connsiteX6-255" fmla="*/ 62645 w 660191"/>
                  <a:gd name="connsiteY6-256" fmla="*/ 132509 h 651948"/>
                  <a:gd name="connsiteX0-257" fmla="*/ 253837 w 660897"/>
                  <a:gd name="connsiteY0-258" fmla="*/ 45475 h 656354"/>
                  <a:gd name="connsiteX1-259" fmla="*/ 161329 w 660897"/>
                  <a:gd name="connsiteY1-260" fmla="*/ 67429 h 656354"/>
                  <a:gd name="connsiteX2-261" fmla="*/ 410712 w 660897"/>
                  <a:gd name="connsiteY2-262" fmla="*/ 17553 h 656354"/>
                  <a:gd name="connsiteX3-263" fmla="*/ 659670 w 660897"/>
                  <a:gd name="connsiteY3-264" fmla="*/ 339831 h 656354"/>
                  <a:gd name="connsiteX4-265" fmla="*/ 331423 w 660897"/>
                  <a:gd name="connsiteY4-266" fmla="*/ 656354 h 656354"/>
                  <a:gd name="connsiteX5-267" fmla="*/ 3176 w 660897"/>
                  <a:gd name="connsiteY5-268" fmla="*/ 339831 h 656354"/>
                  <a:gd name="connsiteX6-269" fmla="*/ 62645 w 660897"/>
                  <a:gd name="connsiteY6-270" fmla="*/ 136915 h 656354"/>
                  <a:gd name="connsiteX0-271" fmla="*/ 253837 w 660406"/>
                  <a:gd name="connsiteY0-272" fmla="*/ 41070 h 651949"/>
                  <a:gd name="connsiteX1-273" fmla="*/ 161329 w 660406"/>
                  <a:gd name="connsiteY1-274" fmla="*/ 63024 h 651949"/>
                  <a:gd name="connsiteX2-275" fmla="*/ 410712 w 660406"/>
                  <a:gd name="connsiteY2-276" fmla="*/ 13148 h 651949"/>
                  <a:gd name="connsiteX3-277" fmla="*/ 659670 w 660406"/>
                  <a:gd name="connsiteY3-278" fmla="*/ 335426 h 651949"/>
                  <a:gd name="connsiteX4-279" fmla="*/ 331423 w 660406"/>
                  <a:gd name="connsiteY4-280" fmla="*/ 651949 h 651949"/>
                  <a:gd name="connsiteX5-281" fmla="*/ 3176 w 660406"/>
                  <a:gd name="connsiteY5-282" fmla="*/ 335426 h 651949"/>
                  <a:gd name="connsiteX6-283" fmla="*/ 62645 w 660406"/>
                  <a:gd name="connsiteY6-284" fmla="*/ 132510 h 651949"/>
                  <a:gd name="connsiteX0-285" fmla="*/ 161329 w 660406"/>
                  <a:gd name="connsiteY0-286" fmla="*/ 63024 h 651949"/>
                  <a:gd name="connsiteX1-287" fmla="*/ 410712 w 660406"/>
                  <a:gd name="connsiteY1-288" fmla="*/ 13148 h 651949"/>
                  <a:gd name="connsiteX2-289" fmla="*/ 659670 w 660406"/>
                  <a:gd name="connsiteY2-290" fmla="*/ 335426 h 651949"/>
                  <a:gd name="connsiteX3-291" fmla="*/ 331423 w 660406"/>
                  <a:gd name="connsiteY3-292" fmla="*/ 651949 h 651949"/>
                  <a:gd name="connsiteX4-293" fmla="*/ 3176 w 660406"/>
                  <a:gd name="connsiteY4-294" fmla="*/ 335426 h 651949"/>
                  <a:gd name="connsiteX5-295" fmla="*/ 62645 w 660406"/>
                  <a:gd name="connsiteY5-296" fmla="*/ 132510 h 651949"/>
                  <a:gd name="connsiteX0-297" fmla="*/ 128078 w 660207"/>
                  <a:gd name="connsiteY0-298" fmla="*/ 63024 h 651949"/>
                  <a:gd name="connsiteX1-299" fmla="*/ 410712 w 660207"/>
                  <a:gd name="connsiteY1-300" fmla="*/ 13148 h 651949"/>
                  <a:gd name="connsiteX2-301" fmla="*/ 659670 w 660207"/>
                  <a:gd name="connsiteY2-302" fmla="*/ 335426 h 651949"/>
                  <a:gd name="connsiteX3-303" fmla="*/ 331423 w 660207"/>
                  <a:gd name="connsiteY3-304" fmla="*/ 651949 h 651949"/>
                  <a:gd name="connsiteX4-305" fmla="*/ 3176 w 660207"/>
                  <a:gd name="connsiteY4-306" fmla="*/ 335426 h 651949"/>
                  <a:gd name="connsiteX5-307" fmla="*/ 62645 w 660207"/>
                  <a:gd name="connsiteY5-308" fmla="*/ 132510 h 651949"/>
                  <a:gd name="connsiteX0-309" fmla="*/ 128078 w 660438"/>
                  <a:gd name="connsiteY0-310" fmla="*/ 60888 h 649813"/>
                  <a:gd name="connsiteX1-311" fmla="*/ 410712 w 660438"/>
                  <a:gd name="connsiteY1-312" fmla="*/ 11012 h 649813"/>
                  <a:gd name="connsiteX2-313" fmla="*/ 659670 w 660438"/>
                  <a:gd name="connsiteY2-314" fmla="*/ 333290 h 649813"/>
                  <a:gd name="connsiteX3-315" fmla="*/ 331423 w 660438"/>
                  <a:gd name="connsiteY3-316" fmla="*/ 649813 h 649813"/>
                  <a:gd name="connsiteX4-317" fmla="*/ 3176 w 660438"/>
                  <a:gd name="connsiteY4-318" fmla="*/ 333290 h 649813"/>
                  <a:gd name="connsiteX5-319" fmla="*/ 62645 w 660438"/>
                  <a:gd name="connsiteY5-320" fmla="*/ 130374 h 649813"/>
                  <a:gd name="connsiteX0-321" fmla="*/ 128078 w 660438"/>
                  <a:gd name="connsiteY0-322" fmla="*/ 64927 h 653852"/>
                  <a:gd name="connsiteX1-323" fmla="*/ 410712 w 660438"/>
                  <a:gd name="connsiteY1-324" fmla="*/ 15051 h 653852"/>
                  <a:gd name="connsiteX2-325" fmla="*/ 659670 w 660438"/>
                  <a:gd name="connsiteY2-326" fmla="*/ 337329 h 653852"/>
                  <a:gd name="connsiteX3-327" fmla="*/ 331423 w 660438"/>
                  <a:gd name="connsiteY3-328" fmla="*/ 653852 h 653852"/>
                  <a:gd name="connsiteX4-329" fmla="*/ 3176 w 660438"/>
                  <a:gd name="connsiteY4-330" fmla="*/ 337329 h 653852"/>
                  <a:gd name="connsiteX5-331" fmla="*/ 62645 w 660438"/>
                  <a:gd name="connsiteY5-332" fmla="*/ 134413 h 653852"/>
                  <a:gd name="connsiteX0-333" fmla="*/ 128078 w 687378"/>
                  <a:gd name="connsiteY0-334" fmla="*/ 58090 h 647015"/>
                  <a:gd name="connsiteX1-335" fmla="*/ 571432 w 687378"/>
                  <a:gd name="connsiteY1-336" fmla="*/ 16673 h 647015"/>
                  <a:gd name="connsiteX2-337" fmla="*/ 659670 w 687378"/>
                  <a:gd name="connsiteY2-338" fmla="*/ 330492 h 647015"/>
                  <a:gd name="connsiteX3-339" fmla="*/ 331423 w 687378"/>
                  <a:gd name="connsiteY3-340" fmla="*/ 647015 h 647015"/>
                  <a:gd name="connsiteX4-341" fmla="*/ 3176 w 687378"/>
                  <a:gd name="connsiteY4-342" fmla="*/ 330492 h 647015"/>
                  <a:gd name="connsiteX5-343" fmla="*/ 62645 w 687378"/>
                  <a:gd name="connsiteY5-344" fmla="*/ 127576 h 647015"/>
                  <a:gd name="connsiteX0-345" fmla="*/ 128078 w 677145"/>
                  <a:gd name="connsiteY0-346" fmla="*/ 58090 h 663933"/>
                  <a:gd name="connsiteX1-347" fmla="*/ 571432 w 677145"/>
                  <a:gd name="connsiteY1-348" fmla="*/ 16673 h 663933"/>
                  <a:gd name="connsiteX2-349" fmla="*/ 659670 w 677145"/>
                  <a:gd name="connsiteY2-350" fmla="*/ 330492 h 663933"/>
                  <a:gd name="connsiteX3-351" fmla="*/ 559815 w 677145"/>
                  <a:gd name="connsiteY3-352" fmla="*/ 663933 h 663933"/>
                  <a:gd name="connsiteX4-353" fmla="*/ 3176 w 677145"/>
                  <a:gd name="connsiteY4-354" fmla="*/ 330492 h 663933"/>
                  <a:gd name="connsiteX5-355" fmla="*/ 62645 w 677145"/>
                  <a:gd name="connsiteY5-356" fmla="*/ 127576 h 663933"/>
                  <a:gd name="connsiteX0-357" fmla="*/ 101940 w 644966"/>
                  <a:gd name="connsiteY0-358" fmla="*/ 58090 h 685888"/>
                  <a:gd name="connsiteX1-359" fmla="*/ 545294 w 644966"/>
                  <a:gd name="connsiteY1-360" fmla="*/ 16673 h 685888"/>
                  <a:gd name="connsiteX2-361" fmla="*/ 633532 w 644966"/>
                  <a:gd name="connsiteY2-362" fmla="*/ 330492 h 685888"/>
                  <a:gd name="connsiteX3-363" fmla="*/ 533677 w 644966"/>
                  <a:gd name="connsiteY3-364" fmla="*/ 663933 h 685888"/>
                  <a:gd name="connsiteX4-365" fmla="*/ 10874 w 644966"/>
                  <a:gd name="connsiteY4-366" fmla="*/ 575801 h 685888"/>
                  <a:gd name="connsiteX5-367" fmla="*/ 36507 w 644966"/>
                  <a:gd name="connsiteY5-368" fmla="*/ 127576 h 685888"/>
                  <a:gd name="connsiteX0-369" fmla="*/ 101940 w 642626"/>
                  <a:gd name="connsiteY0-370" fmla="*/ 58090 h 654766"/>
                  <a:gd name="connsiteX1-371" fmla="*/ 545294 w 642626"/>
                  <a:gd name="connsiteY1-372" fmla="*/ 16673 h 654766"/>
                  <a:gd name="connsiteX2-373" fmla="*/ 633532 w 642626"/>
                  <a:gd name="connsiteY2-374" fmla="*/ 330492 h 654766"/>
                  <a:gd name="connsiteX3-375" fmla="*/ 567513 w 642626"/>
                  <a:gd name="connsiteY3-376" fmla="*/ 613179 h 654766"/>
                  <a:gd name="connsiteX4-377" fmla="*/ 10874 w 642626"/>
                  <a:gd name="connsiteY4-378" fmla="*/ 575801 h 654766"/>
                  <a:gd name="connsiteX5-379" fmla="*/ 36507 w 642626"/>
                  <a:gd name="connsiteY5-380" fmla="*/ 127576 h 654766"/>
                  <a:gd name="connsiteX0-381" fmla="*/ 101940 w 642626"/>
                  <a:gd name="connsiteY0-382" fmla="*/ 30477 h 627153"/>
                  <a:gd name="connsiteX1-383" fmla="*/ 545294 w 642626"/>
                  <a:gd name="connsiteY1-384" fmla="*/ 31354 h 627153"/>
                  <a:gd name="connsiteX2-385" fmla="*/ 633532 w 642626"/>
                  <a:gd name="connsiteY2-386" fmla="*/ 302879 h 627153"/>
                  <a:gd name="connsiteX3-387" fmla="*/ 567513 w 642626"/>
                  <a:gd name="connsiteY3-388" fmla="*/ 585566 h 627153"/>
                  <a:gd name="connsiteX4-389" fmla="*/ 10874 w 642626"/>
                  <a:gd name="connsiteY4-390" fmla="*/ 548188 h 627153"/>
                  <a:gd name="connsiteX5-391" fmla="*/ 36507 w 642626"/>
                  <a:gd name="connsiteY5-392" fmla="*/ 99963 h 627153"/>
                  <a:gd name="connsiteX0-393" fmla="*/ 101940 w 641803"/>
                  <a:gd name="connsiteY0-394" fmla="*/ 32533 h 629209"/>
                  <a:gd name="connsiteX1-395" fmla="*/ 545294 w 641803"/>
                  <a:gd name="connsiteY1-396" fmla="*/ 33410 h 629209"/>
                  <a:gd name="connsiteX2-397" fmla="*/ 633532 w 641803"/>
                  <a:gd name="connsiteY2-398" fmla="*/ 304935 h 629209"/>
                  <a:gd name="connsiteX3-399" fmla="*/ 567513 w 641803"/>
                  <a:gd name="connsiteY3-400" fmla="*/ 587622 h 629209"/>
                  <a:gd name="connsiteX4-401" fmla="*/ 10874 w 641803"/>
                  <a:gd name="connsiteY4-402" fmla="*/ 550244 h 629209"/>
                  <a:gd name="connsiteX5-403" fmla="*/ 36507 w 641803"/>
                  <a:gd name="connsiteY5-404" fmla="*/ 102019 h 629209"/>
                  <a:gd name="connsiteX0-405" fmla="*/ 93785 w 633648"/>
                  <a:gd name="connsiteY0-406" fmla="*/ 32533 h 629209"/>
                  <a:gd name="connsiteX1-407" fmla="*/ 537139 w 633648"/>
                  <a:gd name="connsiteY1-408" fmla="*/ 33410 h 629209"/>
                  <a:gd name="connsiteX2-409" fmla="*/ 625377 w 633648"/>
                  <a:gd name="connsiteY2-410" fmla="*/ 304935 h 629209"/>
                  <a:gd name="connsiteX3-411" fmla="*/ 559358 w 633648"/>
                  <a:gd name="connsiteY3-412" fmla="*/ 587622 h 629209"/>
                  <a:gd name="connsiteX4-413" fmla="*/ 2719 w 633648"/>
                  <a:gd name="connsiteY4-414" fmla="*/ 550244 h 629209"/>
                  <a:gd name="connsiteX5-415" fmla="*/ 28352 w 633648"/>
                  <a:gd name="connsiteY5-416" fmla="*/ 102019 h 629209"/>
                  <a:gd name="connsiteX0-417" fmla="*/ 103603 w 643466"/>
                  <a:gd name="connsiteY0-418" fmla="*/ 32533 h 629209"/>
                  <a:gd name="connsiteX1-419" fmla="*/ 546957 w 643466"/>
                  <a:gd name="connsiteY1-420" fmla="*/ 33410 h 629209"/>
                  <a:gd name="connsiteX2-421" fmla="*/ 635195 w 643466"/>
                  <a:gd name="connsiteY2-422" fmla="*/ 304935 h 629209"/>
                  <a:gd name="connsiteX3-423" fmla="*/ 569176 w 643466"/>
                  <a:gd name="connsiteY3-424" fmla="*/ 587622 h 629209"/>
                  <a:gd name="connsiteX4-425" fmla="*/ 12537 w 643466"/>
                  <a:gd name="connsiteY4-426" fmla="*/ 550244 h 629209"/>
                  <a:gd name="connsiteX5-427" fmla="*/ 4334 w 643466"/>
                  <a:gd name="connsiteY5-428" fmla="*/ 102019 h 629209"/>
                  <a:gd name="connsiteX0-429" fmla="*/ 103603 w 643466"/>
                  <a:gd name="connsiteY0-430" fmla="*/ 32533 h 613248"/>
                  <a:gd name="connsiteX1-431" fmla="*/ 546957 w 643466"/>
                  <a:gd name="connsiteY1-432" fmla="*/ 33410 h 613248"/>
                  <a:gd name="connsiteX2-433" fmla="*/ 635195 w 643466"/>
                  <a:gd name="connsiteY2-434" fmla="*/ 304935 h 613248"/>
                  <a:gd name="connsiteX3-435" fmla="*/ 569176 w 643466"/>
                  <a:gd name="connsiteY3-436" fmla="*/ 587622 h 613248"/>
                  <a:gd name="connsiteX4-437" fmla="*/ 12537 w 643466"/>
                  <a:gd name="connsiteY4-438" fmla="*/ 518643 h 613248"/>
                  <a:gd name="connsiteX5-439" fmla="*/ 4334 w 643466"/>
                  <a:gd name="connsiteY5-440" fmla="*/ 102019 h 613248"/>
                  <a:gd name="connsiteX0-441" fmla="*/ 103603 w 622280"/>
                  <a:gd name="connsiteY0-442" fmla="*/ 51723 h 632438"/>
                  <a:gd name="connsiteX1-443" fmla="*/ 546957 w 622280"/>
                  <a:gd name="connsiteY1-444" fmla="*/ 52600 h 632438"/>
                  <a:gd name="connsiteX2-445" fmla="*/ 569176 w 622280"/>
                  <a:gd name="connsiteY2-446" fmla="*/ 606812 h 632438"/>
                  <a:gd name="connsiteX3-447" fmla="*/ 12537 w 622280"/>
                  <a:gd name="connsiteY3-448" fmla="*/ 537833 h 632438"/>
                  <a:gd name="connsiteX4-449" fmla="*/ 4334 w 622280"/>
                  <a:gd name="connsiteY4-450" fmla="*/ 121209 h 632438"/>
                  <a:gd name="connsiteX0-451" fmla="*/ 103603 w 640916"/>
                  <a:gd name="connsiteY0-452" fmla="*/ 51277 h 628066"/>
                  <a:gd name="connsiteX1-453" fmla="*/ 546957 w 640916"/>
                  <a:gd name="connsiteY1-454" fmla="*/ 52154 h 628066"/>
                  <a:gd name="connsiteX2-455" fmla="*/ 595444 w 640916"/>
                  <a:gd name="connsiteY2-456" fmla="*/ 600046 h 628066"/>
                  <a:gd name="connsiteX3-457" fmla="*/ 12537 w 640916"/>
                  <a:gd name="connsiteY3-458" fmla="*/ 537387 h 628066"/>
                  <a:gd name="connsiteX4-459" fmla="*/ 4334 w 640916"/>
                  <a:gd name="connsiteY4-460" fmla="*/ 120763 h 628066"/>
                  <a:gd name="connsiteX0-461" fmla="*/ 103603 w 629940"/>
                  <a:gd name="connsiteY0-462" fmla="*/ 26437 h 603226"/>
                  <a:gd name="connsiteX1-463" fmla="*/ 546957 w 629940"/>
                  <a:gd name="connsiteY1-464" fmla="*/ 27314 h 603226"/>
                  <a:gd name="connsiteX2-465" fmla="*/ 595444 w 629940"/>
                  <a:gd name="connsiteY2-466" fmla="*/ 575206 h 603226"/>
                  <a:gd name="connsiteX3-467" fmla="*/ 12537 w 629940"/>
                  <a:gd name="connsiteY3-468" fmla="*/ 512547 h 603226"/>
                  <a:gd name="connsiteX4-469" fmla="*/ 4334 w 629940"/>
                  <a:gd name="connsiteY4-470" fmla="*/ 95923 h 603226"/>
                  <a:gd name="connsiteX0-471" fmla="*/ 103603 w 651443"/>
                  <a:gd name="connsiteY0-472" fmla="*/ 20041 h 614843"/>
                  <a:gd name="connsiteX1-473" fmla="*/ 608249 w 651443"/>
                  <a:gd name="connsiteY1-474" fmla="*/ 39879 h 614843"/>
                  <a:gd name="connsiteX2-475" fmla="*/ 595444 w 651443"/>
                  <a:gd name="connsiteY2-476" fmla="*/ 568810 h 614843"/>
                  <a:gd name="connsiteX3-477" fmla="*/ 12537 w 651443"/>
                  <a:gd name="connsiteY3-478" fmla="*/ 506151 h 614843"/>
                  <a:gd name="connsiteX4-479" fmla="*/ 4334 w 651443"/>
                  <a:gd name="connsiteY4-480" fmla="*/ 89527 h 614843"/>
                  <a:gd name="connsiteX0-481" fmla="*/ 103603 w 640788"/>
                  <a:gd name="connsiteY0-482" fmla="*/ 20041 h 614843"/>
                  <a:gd name="connsiteX1-483" fmla="*/ 581981 w 640788"/>
                  <a:gd name="connsiteY1-484" fmla="*/ 39879 h 614843"/>
                  <a:gd name="connsiteX2-485" fmla="*/ 595444 w 640788"/>
                  <a:gd name="connsiteY2-486" fmla="*/ 568810 h 614843"/>
                  <a:gd name="connsiteX3-487" fmla="*/ 12537 w 640788"/>
                  <a:gd name="connsiteY3-488" fmla="*/ 506151 h 614843"/>
                  <a:gd name="connsiteX4-489" fmla="*/ 4334 w 640788"/>
                  <a:gd name="connsiteY4-490" fmla="*/ 89527 h 614843"/>
                  <a:gd name="connsiteX0-491" fmla="*/ 103603 w 673655"/>
                  <a:gd name="connsiteY0-492" fmla="*/ 38763 h 618146"/>
                  <a:gd name="connsiteX1-493" fmla="*/ 581981 w 673655"/>
                  <a:gd name="connsiteY1-494" fmla="*/ 58601 h 618146"/>
                  <a:gd name="connsiteX2-495" fmla="*/ 621713 w 673655"/>
                  <a:gd name="connsiteY2-496" fmla="*/ 562250 h 618146"/>
                  <a:gd name="connsiteX3-497" fmla="*/ 12537 w 673655"/>
                  <a:gd name="connsiteY3-498" fmla="*/ 524873 h 618146"/>
                  <a:gd name="connsiteX4-499" fmla="*/ 4334 w 673655"/>
                  <a:gd name="connsiteY4-500" fmla="*/ 108249 h 618146"/>
                  <a:gd name="connsiteX0-501" fmla="*/ 103603 w 654750"/>
                  <a:gd name="connsiteY0-502" fmla="*/ 38763 h 605787"/>
                  <a:gd name="connsiteX1-503" fmla="*/ 581981 w 654750"/>
                  <a:gd name="connsiteY1-504" fmla="*/ 58601 h 605787"/>
                  <a:gd name="connsiteX2-505" fmla="*/ 621713 w 654750"/>
                  <a:gd name="connsiteY2-506" fmla="*/ 562250 h 605787"/>
                  <a:gd name="connsiteX3-507" fmla="*/ 12537 w 654750"/>
                  <a:gd name="connsiteY3-508" fmla="*/ 524873 h 605787"/>
                  <a:gd name="connsiteX4-509" fmla="*/ 4334 w 654750"/>
                  <a:gd name="connsiteY4-510" fmla="*/ 108249 h 605787"/>
                  <a:gd name="connsiteX0-511" fmla="*/ 103603 w 643734"/>
                  <a:gd name="connsiteY0-512" fmla="*/ 31800 h 598824"/>
                  <a:gd name="connsiteX1-513" fmla="*/ 581981 w 643734"/>
                  <a:gd name="connsiteY1-514" fmla="*/ 51638 h 598824"/>
                  <a:gd name="connsiteX2-515" fmla="*/ 621713 w 643734"/>
                  <a:gd name="connsiteY2-516" fmla="*/ 555287 h 598824"/>
                  <a:gd name="connsiteX3-517" fmla="*/ 12537 w 643734"/>
                  <a:gd name="connsiteY3-518" fmla="*/ 517910 h 598824"/>
                  <a:gd name="connsiteX4-519" fmla="*/ 4334 w 643734"/>
                  <a:gd name="connsiteY4-520" fmla="*/ 101286 h 598824"/>
                  <a:gd name="connsiteX0-521" fmla="*/ 103603 w 643734"/>
                  <a:gd name="connsiteY0-522" fmla="*/ 24551 h 591575"/>
                  <a:gd name="connsiteX1-523" fmla="*/ 581981 w 643734"/>
                  <a:gd name="connsiteY1-524" fmla="*/ 44389 h 591575"/>
                  <a:gd name="connsiteX2-525" fmla="*/ 621713 w 643734"/>
                  <a:gd name="connsiteY2-526" fmla="*/ 548038 h 591575"/>
                  <a:gd name="connsiteX3-527" fmla="*/ 12537 w 643734"/>
                  <a:gd name="connsiteY3-528" fmla="*/ 510661 h 591575"/>
                  <a:gd name="connsiteX4-529" fmla="*/ 4334 w 643734"/>
                  <a:gd name="connsiteY4-530" fmla="*/ 94037 h 591575"/>
                  <a:gd name="connsiteX0-531" fmla="*/ 103603 w 643734"/>
                  <a:gd name="connsiteY0-532" fmla="*/ 20135 h 587159"/>
                  <a:gd name="connsiteX1-533" fmla="*/ 581981 w 643734"/>
                  <a:gd name="connsiteY1-534" fmla="*/ 39973 h 587159"/>
                  <a:gd name="connsiteX2-535" fmla="*/ 621713 w 643734"/>
                  <a:gd name="connsiteY2-536" fmla="*/ 543622 h 587159"/>
                  <a:gd name="connsiteX3-537" fmla="*/ 12537 w 643734"/>
                  <a:gd name="connsiteY3-538" fmla="*/ 506245 h 587159"/>
                  <a:gd name="connsiteX4-539" fmla="*/ 4334 w 643734"/>
                  <a:gd name="connsiteY4-540" fmla="*/ 89621 h 587159"/>
                  <a:gd name="connsiteX0-541" fmla="*/ 51067 w 657504"/>
                  <a:gd name="connsiteY0-542" fmla="*/ 31623 h 592327"/>
                  <a:gd name="connsiteX1-543" fmla="*/ 581981 w 657504"/>
                  <a:gd name="connsiteY1-544" fmla="*/ 45141 h 592327"/>
                  <a:gd name="connsiteX2-545" fmla="*/ 621713 w 657504"/>
                  <a:gd name="connsiteY2-546" fmla="*/ 548790 h 592327"/>
                  <a:gd name="connsiteX3-547" fmla="*/ 12537 w 657504"/>
                  <a:gd name="connsiteY3-548" fmla="*/ 511413 h 592327"/>
                  <a:gd name="connsiteX4-549" fmla="*/ 4334 w 657504"/>
                  <a:gd name="connsiteY4-550" fmla="*/ 94789 h 592327"/>
                  <a:gd name="connsiteX0-551" fmla="*/ 51067 w 676118"/>
                  <a:gd name="connsiteY0-552" fmla="*/ 31623 h 604686"/>
                  <a:gd name="connsiteX1-553" fmla="*/ 581981 w 676118"/>
                  <a:gd name="connsiteY1-554" fmla="*/ 45141 h 604686"/>
                  <a:gd name="connsiteX2-555" fmla="*/ 621713 w 676118"/>
                  <a:gd name="connsiteY2-556" fmla="*/ 548790 h 604686"/>
                  <a:gd name="connsiteX3-557" fmla="*/ 12537 w 676118"/>
                  <a:gd name="connsiteY3-558" fmla="*/ 511413 h 604686"/>
                  <a:gd name="connsiteX4-559" fmla="*/ 4334 w 676118"/>
                  <a:gd name="connsiteY4-560" fmla="*/ 94789 h 604686"/>
                  <a:gd name="connsiteX0-561" fmla="*/ 51067 w 659741"/>
                  <a:gd name="connsiteY0-562" fmla="*/ 18182 h 591245"/>
                  <a:gd name="connsiteX1-563" fmla="*/ 581981 w 659741"/>
                  <a:gd name="connsiteY1-564" fmla="*/ 31700 h 591245"/>
                  <a:gd name="connsiteX2-565" fmla="*/ 621713 w 659741"/>
                  <a:gd name="connsiteY2-566" fmla="*/ 535349 h 591245"/>
                  <a:gd name="connsiteX3-567" fmla="*/ 12537 w 659741"/>
                  <a:gd name="connsiteY3-568" fmla="*/ 497972 h 591245"/>
                  <a:gd name="connsiteX4-569" fmla="*/ 4334 w 659741"/>
                  <a:gd name="connsiteY4-570" fmla="*/ 81348 h 591245"/>
                  <a:gd name="connsiteX0-571" fmla="*/ 51067 w 671131"/>
                  <a:gd name="connsiteY0-572" fmla="*/ 18182 h 591245"/>
                  <a:gd name="connsiteX1-573" fmla="*/ 617005 w 671131"/>
                  <a:gd name="connsiteY1-574" fmla="*/ 31700 h 591245"/>
                  <a:gd name="connsiteX2-575" fmla="*/ 621713 w 671131"/>
                  <a:gd name="connsiteY2-576" fmla="*/ 535349 h 591245"/>
                  <a:gd name="connsiteX3-577" fmla="*/ 12537 w 671131"/>
                  <a:gd name="connsiteY3-578" fmla="*/ 497972 h 591245"/>
                  <a:gd name="connsiteX4-579" fmla="*/ 4334 w 671131"/>
                  <a:gd name="connsiteY4-580" fmla="*/ 81348 h 591245"/>
                  <a:gd name="connsiteX0-581" fmla="*/ 51067 w 648099"/>
                  <a:gd name="connsiteY0-582" fmla="*/ 18182 h 578886"/>
                  <a:gd name="connsiteX1-583" fmla="*/ 617005 w 648099"/>
                  <a:gd name="connsiteY1-584" fmla="*/ 31700 h 578886"/>
                  <a:gd name="connsiteX2-585" fmla="*/ 621713 w 648099"/>
                  <a:gd name="connsiteY2-586" fmla="*/ 535349 h 578886"/>
                  <a:gd name="connsiteX3-587" fmla="*/ 12537 w 648099"/>
                  <a:gd name="connsiteY3-588" fmla="*/ 497972 h 578886"/>
                  <a:gd name="connsiteX4-589" fmla="*/ 4334 w 648099"/>
                  <a:gd name="connsiteY4-590" fmla="*/ 81348 h 578886"/>
                  <a:gd name="connsiteX0-591" fmla="*/ 51067 w 648099"/>
                  <a:gd name="connsiteY0-592" fmla="*/ 18182 h 565791"/>
                  <a:gd name="connsiteX1-593" fmla="*/ 617005 w 648099"/>
                  <a:gd name="connsiteY1-594" fmla="*/ 31700 h 565791"/>
                  <a:gd name="connsiteX2-595" fmla="*/ 621713 w 648099"/>
                  <a:gd name="connsiteY2-596" fmla="*/ 535349 h 565791"/>
                  <a:gd name="connsiteX3-597" fmla="*/ 12537 w 648099"/>
                  <a:gd name="connsiteY3-598" fmla="*/ 497972 h 565791"/>
                  <a:gd name="connsiteX4-599" fmla="*/ 4334 w 648099"/>
                  <a:gd name="connsiteY4-600" fmla="*/ 81348 h 565791"/>
                  <a:gd name="connsiteX0-601" fmla="*/ 51067 w 648099"/>
                  <a:gd name="connsiteY0-602" fmla="*/ 18182 h 565791"/>
                  <a:gd name="connsiteX1-603" fmla="*/ 617005 w 648099"/>
                  <a:gd name="connsiteY1-604" fmla="*/ 31700 h 565791"/>
                  <a:gd name="connsiteX2-605" fmla="*/ 621713 w 648099"/>
                  <a:gd name="connsiteY2-606" fmla="*/ 535349 h 565791"/>
                  <a:gd name="connsiteX3-607" fmla="*/ 12537 w 648099"/>
                  <a:gd name="connsiteY3-608" fmla="*/ 497972 h 565791"/>
                  <a:gd name="connsiteX4-609" fmla="*/ 4334 w 648099"/>
                  <a:gd name="connsiteY4-610" fmla="*/ 81348 h 565791"/>
                  <a:gd name="connsiteX5-611" fmla="*/ 51067 w 648099"/>
                  <a:gd name="connsiteY5-612" fmla="*/ 18182 h 565791"/>
                  <a:gd name="connsiteX0-613" fmla="*/ 95107 w 692139"/>
                  <a:gd name="connsiteY0-614" fmla="*/ 44563 h 592172"/>
                  <a:gd name="connsiteX1-615" fmla="*/ 661045 w 692139"/>
                  <a:gd name="connsiteY1-616" fmla="*/ 58081 h 592172"/>
                  <a:gd name="connsiteX2-617" fmla="*/ 665753 w 692139"/>
                  <a:gd name="connsiteY2-618" fmla="*/ 561730 h 592172"/>
                  <a:gd name="connsiteX3-619" fmla="*/ 56577 w 692139"/>
                  <a:gd name="connsiteY3-620" fmla="*/ 524353 h 592172"/>
                  <a:gd name="connsiteX4-621" fmla="*/ 95107 w 692139"/>
                  <a:gd name="connsiteY4-622" fmla="*/ 44563 h 592172"/>
                  <a:gd name="connsiteX0-623" fmla="*/ 84274 w 726505"/>
                  <a:gd name="connsiteY0-624" fmla="*/ 51300 h 608352"/>
                  <a:gd name="connsiteX1-625" fmla="*/ 668271 w 726505"/>
                  <a:gd name="connsiteY1-626" fmla="*/ 74261 h 608352"/>
                  <a:gd name="connsiteX2-627" fmla="*/ 672979 w 726505"/>
                  <a:gd name="connsiteY2-628" fmla="*/ 577910 h 608352"/>
                  <a:gd name="connsiteX3-629" fmla="*/ 63803 w 726505"/>
                  <a:gd name="connsiteY3-630" fmla="*/ 540533 h 608352"/>
                  <a:gd name="connsiteX4-631" fmla="*/ 84274 w 726505"/>
                  <a:gd name="connsiteY4-632" fmla="*/ 51300 h 608352"/>
                  <a:gd name="connsiteX0-633" fmla="*/ 84274 w 726505"/>
                  <a:gd name="connsiteY0-634" fmla="*/ 51300 h 608352"/>
                  <a:gd name="connsiteX1-635" fmla="*/ 668271 w 726505"/>
                  <a:gd name="connsiteY1-636" fmla="*/ 74261 h 608352"/>
                  <a:gd name="connsiteX2-637" fmla="*/ 672979 w 726505"/>
                  <a:gd name="connsiteY2-638" fmla="*/ 577910 h 608352"/>
                  <a:gd name="connsiteX3-639" fmla="*/ 63803 w 726505"/>
                  <a:gd name="connsiteY3-640" fmla="*/ 540533 h 608352"/>
                  <a:gd name="connsiteX4-641" fmla="*/ 84274 w 726505"/>
                  <a:gd name="connsiteY4-642" fmla="*/ 51300 h 608352"/>
                  <a:gd name="connsiteX0-643" fmla="*/ 84274 w 726505"/>
                  <a:gd name="connsiteY0-644" fmla="*/ 25592 h 582644"/>
                  <a:gd name="connsiteX1-645" fmla="*/ 668271 w 726505"/>
                  <a:gd name="connsiteY1-646" fmla="*/ 48553 h 582644"/>
                  <a:gd name="connsiteX2-647" fmla="*/ 672979 w 726505"/>
                  <a:gd name="connsiteY2-648" fmla="*/ 552202 h 582644"/>
                  <a:gd name="connsiteX3-649" fmla="*/ 63803 w 726505"/>
                  <a:gd name="connsiteY3-650" fmla="*/ 514825 h 582644"/>
                  <a:gd name="connsiteX4-651" fmla="*/ 84274 w 726505"/>
                  <a:gd name="connsiteY4-652" fmla="*/ 25592 h 582644"/>
                  <a:gd name="connsiteX0-653" fmla="*/ 84274 w 726505"/>
                  <a:gd name="connsiteY0-654" fmla="*/ 25592 h 582644"/>
                  <a:gd name="connsiteX1-655" fmla="*/ 668271 w 726505"/>
                  <a:gd name="connsiteY1-656" fmla="*/ 48553 h 582644"/>
                  <a:gd name="connsiteX2-657" fmla="*/ 672979 w 726505"/>
                  <a:gd name="connsiteY2-658" fmla="*/ 552202 h 582644"/>
                  <a:gd name="connsiteX3-659" fmla="*/ 63803 w 726505"/>
                  <a:gd name="connsiteY3-660" fmla="*/ 514825 h 582644"/>
                  <a:gd name="connsiteX4-661" fmla="*/ 84274 w 726505"/>
                  <a:gd name="connsiteY4-662" fmla="*/ 25592 h 582644"/>
                  <a:gd name="connsiteX0-663" fmla="*/ 84274 w 726505"/>
                  <a:gd name="connsiteY0-664" fmla="*/ 10474 h 567526"/>
                  <a:gd name="connsiteX1-665" fmla="*/ 668271 w 726505"/>
                  <a:gd name="connsiteY1-666" fmla="*/ 33435 h 567526"/>
                  <a:gd name="connsiteX2-667" fmla="*/ 672979 w 726505"/>
                  <a:gd name="connsiteY2-668" fmla="*/ 537084 h 567526"/>
                  <a:gd name="connsiteX3-669" fmla="*/ 63803 w 726505"/>
                  <a:gd name="connsiteY3-670" fmla="*/ 499707 h 567526"/>
                  <a:gd name="connsiteX4-671" fmla="*/ 84274 w 726505"/>
                  <a:gd name="connsiteY4-672" fmla="*/ 10474 h 567526"/>
                  <a:gd name="connsiteX0-673" fmla="*/ 84274 w 747243"/>
                  <a:gd name="connsiteY0-674" fmla="*/ 23576 h 595793"/>
                  <a:gd name="connsiteX1-675" fmla="*/ 671883 w 747243"/>
                  <a:gd name="connsiteY1-676" fmla="*/ 24503 h 595793"/>
                  <a:gd name="connsiteX2-677" fmla="*/ 672979 w 747243"/>
                  <a:gd name="connsiteY2-678" fmla="*/ 550186 h 595793"/>
                  <a:gd name="connsiteX3-679" fmla="*/ 63803 w 747243"/>
                  <a:gd name="connsiteY3-680" fmla="*/ 512809 h 595793"/>
                  <a:gd name="connsiteX4-681" fmla="*/ 84274 w 747243"/>
                  <a:gd name="connsiteY4-682" fmla="*/ 23576 h 595793"/>
                  <a:gd name="connsiteX0-683" fmla="*/ 84274 w 710287"/>
                  <a:gd name="connsiteY0-684" fmla="*/ 23576 h 595793"/>
                  <a:gd name="connsiteX1-685" fmla="*/ 671883 w 710287"/>
                  <a:gd name="connsiteY1-686" fmla="*/ 24503 h 595793"/>
                  <a:gd name="connsiteX2-687" fmla="*/ 672979 w 710287"/>
                  <a:gd name="connsiteY2-688" fmla="*/ 550186 h 595793"/>
                  <a:gd name="connsiteX3-689" fmla="*/ 63803 w 710287"/>
                  <a:gd name="connsiteY3-690" fmla="*/ 512809 h 595793"/>
                  <a:gd name="connsiteX4-691" fmla="*/ 84274 w 710287"/>
                  <a:gd name="connsiteY4-692" fmla="*/ 23576 h 595793"/>
                  <a:gd name="connsiteX0-693" fmla="*/ 84274 w 710287"/>
                  <a:gd name="connsiteY0-694" fmla="*/ 23576 h 595793"/>
                  <a:gd name="connsiteX1-695" fmla="*/ 671883 w 710287"/>
                  <a:gd name="connsiteY1-696" fmla="*/ 24503 h 595793"/>
                  <a:gd name="connsiteX2-697" fmla="*/ 672979 w 710287"/>
                  <a:gd name="connsiteY2-698" fmla="*/ 550186 h 595793"/>
                  <a:gd name="connsiteX3-699" fmla="*/ 63803 w 710287"/>
                  <a:gd name="connsiteY3-700" fmla="*/ 512809 h 595793"/>
                  <a:gd name="connsiteX4-701" fmla="*/ 84274 w 710287"/>
                  <a:gd name="connsiteY4-702" fmla="*/ 23576 h 595793"/>
                  <a:gd name="connsiteX0-703" fmla="*/ 84274 w 710287"/>
                  <a:gd name="connsiteY0-704" fmla="*/ 23576 h 595793"/>
                  <a:gd name="connsiteX1-705" fmla="*/ 671883 w 710287"/>
                  <a:gd name="connsiteY1-706" fmla="*/ 24503 h 595793"/>
                  <a:gd name="connsiteX2-707" fmla="*/ 672979 w 710287"/>
                  <a:gd name="connsiteY2-708" fmla="*/ 550186 h 595793"/>
                  <a:gd name="connsiteX3-709" fmla="*/ 63803 w 710287"/>
                  <a:gd name="connsiteY3-710" fmla="*/ 512809 h 595793"/>
                  <a:gd name="connsiteX4-711" fmla="*/ 84274 w 710287"/>
                  <a:gd name="connsiteY4-712" fmla="*/ 23576 h 595793"/>
                  <a:gd name="connsiteX0-713" fmla="*/ 84274 w 672979"/>
                  <a:gd name="connsiteY0-714" fmla="*/ 23576 h 595793"/>
                  <a:gd name="connsiteX1-715" fmla="*/ 671883 w 672979"/>
                  <a:gd name="connsiteY1-716" fmla="*/ 24503 h 595793"/>
                  <a:gd name="connsiteX2-717" fmla="*/ 672979 w 672979"/>
                  <a:gd name="connsiteY2-718" fmla="*/ 550186 h 595793"/>
                  <a:gd name="connsiteX3-719" fmla="*/ 63803 w 672979"/>
                  <a:gd name="connsiteY3-720" fmla="*/ 512809 h 595793"/>
                  <a:gd name="connsiteX4-721" fmla="*/ 84274 w 672979"/>
                  <a:gd name="connsiteY4-722" fmla="*/ 23576 h 595793"/>
                  <a:gd name="connsiteX0-723" fmla="*/ 84274 w 672979"/>
                  <a:gd name="connsiteY0-724" fmla="*/ 23576 h 570495"/>
                  <a:gd name="connsiteX1-725" fmla="*/ 671883 w 672979"/>
                  <a:gd name="connsiteY1-726" fmla="*/ 24503 h 570495"/>
                  <a:gd name="connsiteX2-727" fmla="*/ 672979 w 672979"/>
                  <a:gd name="connsiteY2-728" fmla="*/ 550186 h 570495"/>
                  <a:gd name="connsiteX3-729" fmla="*/ 63803 w 672979"/>
                  <a:gd name="connsiteY3-730" fmla="*/ 512809 h 570495"/>
                  <a:gd name="connsiteX4-731" fmla="*/ 84274 w 672979"/>
                  <a:gd name="connsiteY4-732" fmla="*/ 23576 h 570495"/>
                  <a:gd name="connsiteX0-733" fmla="*/ 84274 w 672979"/>
                  <a:gd name="connsiteY0-734" fmla="*/ 23576 h 570495"/>
                  <a:gd name="connsiteX1-735" fmla="*/ 671883 w 672979"/>
                  <a:gd name="connsiteY1-736" fmla="*/ 24503 h 570495"/>
                  <a:gd name="connsiteX2-737" fmla="*/ 672979 w 672979"/>
                  <a:gd name="connsiteY2-738" fmla="*/ 550186 h 570495"/>
                  <a:gd name="connsiteX3-739" fmla="*/ 63803 w 672979"/>
                  <a:gd name="connsiteY3-740" fmla="*/ 512809 h 570495"/>
                  <a:gd name="connsiteX4-741" fmla="*/ 84274 w 672979"/>
                  <a:gd name="connsiteY4-742" fmla="*/ 23576 h 570495"/>
                  <a:gd name="connsiteX0-743" fmla="*/ 84274 w 672979"/>
                  <a:gd name="connsiteY0-744" fmla="*/ 23576 h 560608"/>
                  <a:gd name="connsiteX1-745" fmla="*/ 671883 w 672979"/>
                  <a:gd name="connsiteY1-746" fmla="*/ 24503 h 560608"/>
                  <a:gd name="connsiteX2-747" fmla="*/ 672979 w 672979"/>
                  <a:gd name="connsiteY2-748" fmla="*/ 550186 h 560608"/>
                  <a:gd name="connsiteX3-749" fmla="*/ 63803 w 672979"/>
                  <a:gd name="connsiteY3-750" fmla="*/ 512809 h 560608"/>
                  <a:gd name="connsiteX4-751" fmla="*/ 84274 w 672979"/>
                  <a:gd name="connsiteY4-752" fmla="*/ 23576 h 560608"/>
                  <a:gd name="connsiteX0-753" fmla="*/ 84274 w 672979"/>
                  <a:gd name="connsiteY0-754" fmla="*/ 23576 h 567351"/>
                  <a:gd name="connsiteX1-755" fmla="*/ 671883 w 672979"/>
                  <a:gd name="connsiteY1-756" fmla="*/ 24503 h 567351"/>
                  <a:gd name="connsiteX2-757" fmla="*/ 672979 w 672979"/>
                  <a:gd name="connsiteY2-758" fmla="*/ 550186 h 567351"/>
                  <a:gd name="connsiteX3-759" fmla="*/ 63803 w 672979"/>
                  <a:gd name="connsiteY3-760" fmla="*/ 512809 h 567351"/>
                  <a:gd name="connsiteX4-761" fmla="*/ 84274 w 672979"/>
                  <a:gd name="connsiteY4-762" fmla="*/ 23576 h 567351"/>
                  <a:gd name="connsiteX0-763" fmla="*/ 72869 w 661574"/>
                  <a:gd name="connsiteY0-764" fmla="*/ 23576 h 567351"/>
                  <a:gd name="connsiteX1-765" fmla="*/ 660478 w 661574"/>
                  <a:gd name="connsiteY1-766" fmla="*/ 24503 h 567351"/>
                  <a:gd name="connsiteX2-767" fmla="*/ 661574 w 661574"/>
                  <a:gd name="connsiteY2-768" fmla="*/ 550186 h 567351"/>
                  <a:gd name="connsiteX3-769" fmla="*/ 52398 w 661574"/>
                  <a:gd name="connsiteY3-770" fmla="*/ 512809 h 567351"/>
                  <a:gd name="connsiteX4-771" fmla="*/ 72869 w 661574"/>
                  <a:gd name="connsiteY4-772" fmla="*/ 23576 h 567351"/>
                </a:gdLst>
                <a:ahLst/>
                <a:cxnLst>
                  <a:cxn ang="0">
                    <a:pos x="connsiteX0-763" y="connsiteY0-764"/>
                  </a:cxn>
                  <a:cxn ang="0">
                    <a:pos x="connsiteX1-765" y="connsiteY1-766"/>
                  </a:cxn>
                  <a:cxn ang="0">
                    <a:pos x="connsiteX2-767" y="connsiteY2-768"/>
                  </a:cxn>
                  <a:cxn ang="0">
                    <a:pos x="connsiteX3-769" y="connsiteY3-770"/>
                  </a:cxn>
                  <a:cxn ang="0">
                    <a:pos x="connsiteX4-771" y="connsiteY4-772"/>
                  </a:cxn>
                </a:cxnLst>
                <a:rect l="l" t="t" r="r" b="b"/>
                <a:pathLst>
                  <a:path w="661574" h="567351">
                    <a:moveTo>
                      <a:pt x="72869" y="23576"/>
                    </a:moveTo>
                    <a:cubicBezTo>
                      <a:pt x="184450" y="15112"/>
                      <a:pt x="500961" y="-25493"/>
                      <a:pt x="660478" y="24503"/>
                    </a:cubicBezTo>
                    <a:cubicBezTo>
                      <a:pt x="621347" y="102828"/>
                      <a:pt x="636508" y="437325"/>
                      <a:pt x="661574" y="550186"/>
                    </a:cubicBezTo>
                    <a:cubicBezTo>
                      <a:pt x="560227" y="571764"/>
                      <a:pt x="148547" y="585268"/>
                      <a:pt x="52398" y="512809"/>
                    </a:cubicBezTo>
                    <a:cubicBezTo>
                      <a:pt x="-13816" y="401434"/>
                      <a:pt x="-27876" y="101288"/>
                      <a:pt x="72869" y="23576"/>
                    </a:cubicBez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noAutofit/>
              </a:bodyPr>
              <a:lstStyle/>
              <a:p>
                <a:pPr algn="ctr" defTabSz="1371600"/>
                <a:endParaRPr lang="zh-CN" altLang="en-US" sz="270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4" name="椭圆 31">
                <a:extLst>
                  <a:ext uri="{FF2B5EF4-FFF2-40B4-BE49-F238E27FC236}">
                    <a16:creationId xmlns:a16="http://schemas.microsoft.com/office/drawing/2014/main" id="{701F83ED-ACC1-7FAA-0EA4-2769CC81CA40}"/>
                  </a:ext>
                </a:extLst>
              </p:cNvPr>
              <p:cNvSpPr/>
              <p:nvPr/>
            </p:nvSpPr>
            <p:spPr>
              <a:xfrm rot="5400000">
                <a:off x="3276169" y="2080463"/>
                <a:ext cx="2823938" cy="2731542"/>
              </a:xfrm>
              <a:custGeom>
                <a:avLst/>
                <a:gdLst>
                  <a:gd name="connsiteX0" fmla="*/ 0 w 656493"/>
                  <a:gd name="connsiteY0" fmla="*/ 316523 h 633046"/>
                  <a:gd name="connsiteX1" fmla="*/ 328247 w 656493"/>
                  <a:gd name="connsiteY1" fmla="*/ 0 h 633046"/>
                  <a:gd name="connsiteX2" fmla="*/ 656494 w 656493"/>
                  <a:gd name="connsiteY2" fmla="*/ 316523 h 633046"/>
                  <a:gd name="connsiteX3" fmla="*/ 328247 w 656493"/>
                  <a:gd name="connsiteY3" fmla="*/ 633046 h 633046"/>
                  <a:gd name="connsiteX4" fmla="*/ 0 w 656493"/>
                  <a:gd name="connsiteY4" fmla="*/ 316523 h 633046"/>
                  <a:gd name="connsiteX0-1" fmla="*/ 328247 w 656494"/>
                  <a:gd name="connsiteY0-2" fmla="*/ 0 h 633046"/>
                  <a:gd name="connsiteX1-3" fmla="*/ 656494 w 656494"/>
                  <a:gd name="connsiteY1-4" fmla="*/ 316523 h 633046"/>
                  <a:gd name="connsiteX2-5" fmla="*/ 328247 w 656494"/>
                  <a:gd name="connsiteY2-6" fmla="*/ 633046 h 633046"/>
                  <a:gd name="connsiteX3-7" fmla="*/ 0 w 656494"/>
                  <a:gd name="connsiteY3-8" fmla="*/ 316523 h 633046"/>
                  <a:gd name="connsiteX4-9" fmla="*/ 419687 w 656494"/>
                  <a:gd name="connsiteY4-10" fmla="*/ 91440 h 633046"/>
                  <a:gd name="connsiteX0-11" fmla="*/ 402964 w 731211"/>
                  <a:gd name="connsiteY0-12" fmla="*/ 0 h 633046"/>
                  <a:gd name="connsiteX1-13" fmla="*/ 731211 w 731211"/>
                  <a:gd name="connsiteY1-14" fmla="*/ 316523 h 633046"/>
                  <a:gd name="connsiteX2-15" fmla="*/ 402964 w 731211"/>
                  <a:gd name="connsiteY2-16" fmla="*/ 633046 h 633046"/>
                  <a:gd name="connsiteX3-17" fmla="*/ 74717 w 731211"/>
                  <a:gd name="connsiteY3-18" fmla="*/ 316523 h 633046"/>
                  <a:gd name="connsiteX4-19" fmla="*/ 161895 w 731211"/>
                  <a:gd name="connsiteY4-20" fmla="*/ 152400 h 633046"/>
                  <a:gd name="connsiteX0-21" fmla="*/ 353700 w 681947"/>
                  <a:gd name="connsiteY0-22" fmla="*/ 0 h 633046"/>
                  <a:gd name="connsiteX1-23" fmla="*/ 681947 w 681947"/>
                  <a:gd name="connsiteY1-24" fmla="*/ 316523 h 633046"/>
                  <a:gd name="connsiteX2-25" fmla="*/ 353700 w 681947"/>
                  <a:gd name="connsiteY2-26" fmla="*/ 633046 h 633046"/>
                  <a:gd name="connsiteX3-27" fmla="*/ 25453 w 681947"/>
                  <a:gd name="connsiteY3-28" fmla="*/ 316523 h 633046"/>
                  <a:gd name="connsiteX4-29" fmla="*/ 112631 w 681947"/>
                  <a:gd name="connsiteY4-30" fmla="*/ 152400 h 633046"/>
                  <a:gd name="connsiteX0-31" fmla="*/ 341249 w 669496"/>
                  <a:gd name="connsiteY0-32" fmla="*/ 0 h 633046"/>
                  <a:gd name="connsiteX1-33" fmla="*/ 669496 w 669496"/>
                  <a:gd name="connsiteY1-34" fmla="*/ 316523 h 633046"/>
                  <a:gd name="connsiteX2-35" fmla="*/ 341249 w 669496"/>
                  <a:gd name="connsiteY2-36" fmla="*/ 633046 h 633046"/>
                  <a:gd name="connsiteX3-37" fmla="*/ 13002 w 669496"/>
                  <a:gd name="connsiteY3-38" fmla="*/ 316523 h 633046"/>
                  <a:gd name="connsiteX4-39" fmla="*/ 100180 w 669496"/>
                  <a:gd name="connsiteY4-40" fmla="*/ 152400 h 633046"/>
                  <a:gd name="connsiteX0-41" fmla="*/ 347951 w 676198"/>
                  <a:gd name="connsiteY0-42" fmla="*/ 0 h 633046"/>
                  <a:gd name="connsiteX1-43" fmla="*/ 676198 w 676198"/>
                  <a:gd name="connsiteY1-44" fmla="*/ 316523 h 633046"/>
                  <a:gd name="connsiteX2-45" fmla="*/ 347951 w 676198"/>
                  <a:gd name="connsiteY2-46" fmla="*/ 633046 h 633046"/>
                  <a:gd name="connsiteX3-47" fmla="*/ 19704 w 676198"/>
                  <a:gd name="connsiteY3-48" fmla="*/ 316523 h 633046"/>
                  <a:gd name="connsiteX4-49" fmla="*/ 79173 w 676198"/>
                  <a:gd name="connsiteY4-50" fmla="*/ 113607 h 633046"/>
                  <a:gd name="connsiteX0-51" fmla="*/ 333371 w 661618"/>
                  <a:gd name="connsiteY0-52" fmla="*/ 0 h 633046"/>
                  <a:gd name="connsiteX1-53" fmla="*/ 661618 w 661618"/>
                  <a:gd name="connsiteY1-54" fmla="*/ 316523 h 633046"/>
                  <a:gd name="connsiteX2-55" fmla="*/ 333371 w 661618"/>
                  <a:gd name="connsiteY2-56" fmla="*/ 633046 h 633046"/>
                  <a:gd name="connsiteX3-57" fmla="*/ 5124 w 661618"/>
                  <a:gd name="connsiteY3-58" fmla="*/ 316523 h 633046"/>
                  <a:gd name="connsiteX4-59" fmla="*/ 64593 w 661618"/>
                  <a:gd name="connsiteY4-60" fmla="*/ 113607 h 633046"/>
                  <a:gd name="connsiteX0-61" fmla="*/ 178200 w 661618"/>
                  <a:gd name="connsiteY0-62" fmla="*/ 0 h 583170"/>
                  <a:gd name="connsiteX1-63" fmla="*/ 661618 w 661618"/>
                  <a:gd name="connsiteY1-64" fmla="*/ 266647 h 583170"/>
                  <a:gd name="connsiteX2-65" fmla="*/ 333371 w 661618"/>
                  <a:gd name="connsiteY2-66" fmla="*/ 583170 h 583170"/>
                  <a:gd name="connsiteX3-67" fmla="*/ 5124 w 661618"/>
                  <a:gd name="connsiteY3-68" fmla="*/ 266647 h 583170"/>
                  <a:gd name="connsiteX4-69" fmla="*/ 64593 w 661618"/>
                  <a:gd name="connsiteY4-70" fmla="*/ 63731 h 583170"/>
                  <a:gd name="connsiteX0-71" fmla="*/ 178200 w 662133"/>
                  <a:gd name="connsiteY0-72" fmla="*/ 66578 h 649748"/>
                  <a:gd name="connsiteX1-73" fmla="*/ 412660 w 662133"/>
                  <a:gd name="connsiteY1-74" fmla="*/ 10947 h 649748"/>
                  <a:gd name="connsiteX2-75" fmla="*/ 661618 w 662133"/>
                  <a:gd name="connsiteY2-76" fmla="*/ 333225 h 649748"/>
                  <a:gd name="connsiteX3-77" fmla="*/ 333371 w 662133"/>
                  <a:gd name="connsiteY3-78" fmla="*/ 649748 h 649748"/>
                  <a:gd name="connsiteX4-79" fmla="*/ 5124 w 662133"/>
                  <a:gd name="connsiteY4-80" fmla="*/ 333225 h 649748"/>
                  <a:gd name="connsiteX5" fmla="*/ 64593 w 662133"/>
                  <a:gd name="connsiteY5" fmla="*/ 130309 h 649748"/>
                  <a:gd name="connsiteX0-81" fmla="*/ 178200 w 662148"/>
                  <a:gd name="connsiteY0-82" fmla="*/ 66578 h 649748"/>
                  <a:gd name="connsiteX1-83" fmla="*/ 412660 w 662148"/>
                  <a:gd name="connsiteY1-84" fmla="*/ 10947 h 649748"/>
                  <a:gd name="connsiteX2-85" fmla="*/ 661618 w 662148"/>
                  <a:gd name="connsiteY2-86" fmla="*/ 333225 h 649748"/>
                  <a:gd name="connsiteX3-87" fmla="*/ 333371 w 662148"/>
                  <a:gd name="connsiteY3-88" fmla="*/ 649748 h 649748"/>
                  <a:gd name="connsiteX4-89" fmla="*/ 5124 w 662148"/>
                  <a:gd name="connsiteY4-90" fmla="*/ 333225 h 649748"/>
                  <a:gd name="connsiteX5-91" fmla="*/ 64593 w 662148"/>
                  <a:gd name="connsiteY5-92" fmla="*/ 130309 h 649748"/>
                  <a:gd name="connsiteX0-93" fmla="*/ 178200 w 662148"/>
                  <a:gd name="connsiteY0-94" fmla="*/ 61032 h 644202"/>
                  <a:gd name="connsiteX1-95" fmla="*/ 412660 w 662148"/>
                  <a:gd name="connsiteY1-96" fmla="*/ 5401 h 644202"/>
                  <a:gd name="connsiteX2-97" fmla="*/ 661618 w 662148"/>
                  <a:gd name="connsiteY2-98" fmla="*/ 327679 h 644202"/>
                  <a:gd name="connsiteX3-99" fmla="*/ 333371 w 662148"/>
                  <a:gd name="connsiteY3-100" fmla="*/ 644202 h 644202"/>
                  <a:gd name="connsiteX4-101" fmla="*/ 5124 w 662148"/>
                  <a:gd name="connsiteY4-102" fmla="*/ 327679 h 644202"/>
                  <a:gd name="connsiteX5-103" fmla="*/ 64593 w 662148"/>
                  <a:gd name="connsiteY5-104" fmla="*/ 124763 h 644202"/>
                  <a:gd name="connsiteX0-105" fmla="*/ 178200 w 662148"/>
                  <a:gd name="connsiteY0-106" fmla="*/ 75865 h 659035"/>
                  <a:gd name="connsiteX1-107" fmla="*/ 168819 w 662148"/>
                  <a:gd name="connsiteY1-108" fmla="*/ 31317 h 659035"/>
                  <a:gd name="connsiteX2-109" fmla="*/ 412660 w 662148"/>
                  <a:gd name="connsiteY2-110" fmla="*/ 20234 h 659035"/>
                  <a:gd name="connsiteX3-111" fmla="*/ 661618 w 662148"/>
                  <a:gd name="connsiteY3-112" fmla="*/ 342512 h 659035"/>
                  <a:gd name="connsiteX4-113" fmla="*/ 333371 w 662148"/>
                  <a:gd name="connsiteY4-114" fmla="*/ 659035 h 659035"/>
                  <a:gd name="connsiteX5-115" fmla="*/ 5124 w 662148"/>
                  <a:gd name="connsiteY5-116" fmla="*/ 342512 h 659035"/>
                  <a:gd name="connsiteX6" fmla="*/ 64593 w 662148"/>
                  <a:gd name="connsiteY6" fmla="*/ 139596 h 659035"/>
                  <a:gd name="connsiteX0-117" fmla="*/ 178200 w 662148"/>
                  <a:gd name="connsiteY0-118" fmla="*/ 68901 h 652071"/>
                  <a:gd name="connsiteX1-119" fmla="*/ 130026 w 662148"/>
                  <a:gd name="connsiteY1-120" fmla="*/ 68688 h 652071"/>
                  <a:gd name="connsiteX2-121" fmla="*/ 412660 w 662148"/>
                  <a:gd name="connsiteY2-122" fmla="*/ 13270 h 652071"/>
                  <a:gd name="connsiteX3-123" fmla="*/ 661618 w 662148"/>
                  <a:gd name="connsiteY3-124" fmla="*/ 335548 h 652071"/>
                  <a:gd name="connsiteX4-125" fmla="*/ 333371 w 662148"/>
                  <a:gd name="connsiteY4-126" fmla="*/ 652071 h 652071"/>
                  <a:gd name="connsiteX5-127" fmla="*/ 5124 w 662148"/>
                  <a:gd name="connsiteY5-128" fmla="*/ 335548 h 652071"/>
                  <a:gd name="connsiteX6-129" fmla="*/ 64593 w 662148"/>
                  <a:gd name="connsiteY6-130" fmla="*/ 132632 h 652071"/>
                  <a:gd name="connsiteX0-131" fmla="*/ 178200 w 662220"/>
                  <a:gd name="connsiteY0-132" fmla="*/ 68901 h 652071"/>
                  <a:gd name="connsiteX1-133" fmla="*/ 130026 w 662220"/>
                  <a:gd name="connsiteY1-134" fmla="*/ 68688 h 652071"/>
                  <a:gd name="connsiteX2-135" fmla="*/ 412660 w 662220"/>
                  <a:gd name="connsiteY2-136" fmla="*/ 13270 h 652071"/>
                  <a:gd name="connsiteX3-137" fmla="*/ 661618 w 662220"/>
                  <a:gd name="connsiteY3-138" fmla="*/ 335548 h 652071"/>
                  <a:gd name="connsiteX4-139" fmla="*/ 333371 w 662220"/>
                  <a:gd name="connsiteY4-140" fmla="*/ 652071 h 652071"/>
                  <a:gd name="connsiteX5-141" fmla="*/ 5124 w 662220"/>
                  <a:gd name="connsiteY5-142" fmla="*/ 335548 h 652071"/>
                  <a:gd name="connsiteX6-143" fmla="*/ 64593 w 662220"/>
                  <a:gd name="connsiteY6-144" fmla="*/ 132632 h 652071"/>
                  <a:gd name="connsiteX0-145" fmla="*/ 178200 w 662220"/>
                  <a:gd name="connsiteY0-146" fmla="*/ 58449 h 641619"/>
                  <a:gd name="connsiteX1-147" fmla="*/ 130026 w 662220"/>
                  <a:gd name="connsiteY1-148" fmla="*/ 58236 h 641619"/>
                  <a:gd name="connsiteX2-149" fmla="*/ 412660 w 662220"/>
                  <a:gd name="connsiteY2-150" fmla="*/ 2818 h 641619"/>
                  <a:gd name="connsiteX3-151" fmla="*/ 661618 w 662220"/>
                  <a:gd name="connsiteY3-152" fmla="*/ 325096 h 641619"/>
                  <a:gd name="connsiteX4-153" fmla="*/ 333371 w 662220"/>
                  <a:gd name="connsiteY4-154" fmla="*/ 641619 h 641619"/>
                  <a:gd name="connsiteX5-155" fmla="*/ 5124 w 662220"/>
                  <a:gd name="connsiteY5-156" fmla="*/ 325096 h 641619"/>
                  <a:gd name="connsiteX6-157" fmla="*/ 64593 w 662220"/>
                  <a:gd name="connsiteY6-158" fmla="*/ 122180 h 641619"/>
                  <a:gd name="connsiteX0-159" fmla="*/ 178200 w 662220"/>
                  <a:gd name="connsiteY0-160" fmla="*/ 58449 h 641619"/>
                  <a:gd name="connsiteX1-161" fmla="*/ 130026 w 662220"/>
                  <a:gd name="connsiteY1-162" fmla="*/ 58236 h 641619"/>
                  <a:gd name="connsiteX2-163" fmla="*/ 412660 w 662220"/>
                  <a:gd name="connsiteY2-164" fmla="*/ 2818 h 641619"/>
                  <a:gd name="connsiteX3-165" fmla="*/ 661618 w 662220"/>
                  <a:gd name="connsiteY3-166" fmla="*/ 325096 h 641619"/>
                  <a:gd name="connsiteX4-167" fmla="*/ 333371 w 662220"/>
                  <a:gd name="connsiteY4-168" fmla="*/ 641619 h 641619"/>
                  <a:gd name="connsiteX5-169" fmla="*/ 5124 w 662220"/>
                  <a:gd name="connsiteY5-170" fmla="*/ 325096 h 641619"/>
                  <a:gd name="connsiteX6-171" fmla="*/ 64593 w 662220"/>
                  <a:gd name="connsiteY6-172" fmla="*/ 122180 h 641619"/>
                  <a:gd name="connsiteX0-173" fmla="*/ 178200 w 662220"/>
                  <a:gd name="connsiteY0-174" fmla="*/ 58449 h 641619"/>
                  <a:gd name="connsiteX1-175" fmla="*/ 130026 w 662220"/>
                  <a:gd name="connsiteY1-176" fmla="*/ 58236 h 641619"/>
                  <a:gd name="connsiteX2-177" fmla="*/ 412660 w 662220"/>
                  <a:gd name="connsiteY2-178" fmla="*/ 2818 h 641619"/>
                  <a:gd name="connsiteX3-179" fmla="*/ 661618 w 662220"/>
                  <a:gd name="connsiteY3-180" fmla="*/ 325096 h 641619"/>
                  <a:gd name="connsiteX4-181" fmla="*/ 333371 w 662220"/>
                  <a:gd name="connsiteY4-182" fmla="*/ 641619 h 641619"/>
                  <a:gd name="connsiteX5-183" fmla="*/ 5124 w 662220"/>
                  <a:gd name="connsiteY5-184" fmla="*/ 325096 h 641619"/>
                  <a:gd name="connsiteX6-185" fmla="*/ 64593 w 662220"/>
                  <a:gd name="connsiteY6-186" fmla="*/ 122180 h 641619"/>
                  <a:gd name="connsiteX0-187" fmla="*/ 178200 w 662220"/>
                  <a:gd name="connsiteY0-188" fmla="*/ 58449 h 641619"/>
                  <a:gd name="connsiteX1-189" fmla="*/ 130026 w 662220"/>
                  <a:gd name="connsiteY1-190" fmla="*/ 58236 h 641619"/>
                  <a:gd name="connsiteX2-191" fmla="*/ 412660 w 662220"/>
                  <a:gd name="connsiteY2-192" fmla="*/ 2818 h 641619"/>
                  <a:gd name="connsiteX3-193" fmla="*/ 661618 w 662220"/>
                  <a:gd name="connsiteY3-194" fmla="*/ 325096 h 641619"/>
                  <a:gd name="connsiteX4-195" fmla="*/ 333371 w 662220"/>
                  <a:gd name="connsiteY4-196" fmla="*/ 641619 h 641619"/>
                  <a:gd name="connsiteX5-197" fmla="*/ 5124 w 662220"/>
                  <a:gd name="connsiteY5-198" fmla="*/ 325096 h 641619"/>
                  <a:gd name="connsiteX6-199" fmla="*/ 64593 w 662220"/>
                  <a:gd name="connsiteY6-200" fmla="*/ 122180 h 641619"/>
                  <a:gd name="connsiteX0-201" fmla="*/ 178200 w 662220"/>
                  <a:gd name="connsiteY0-202" fmla="*/ 58449 h 641619"/>
                  <a:gd name="connsiteX1-203" fmla="*/ 130026 w 662220"/>
                  <a:gd name="connsiteY1-204" fmla="*/ 58236 h 641619"/>
                  <a:gd name="connsiteX2-205" fmla="*/ 412660 w 662220"/>
                  <a:gd name="connsiteY2-206" fmla="*/ 2818 h 641619"/>
                  <a:gd name="connsiteX3-207" fmla="*/ 661618 w 662220"/>
                  <a:gd name="connsiteY3-208" fmla="*/ 325096 h 641619"/>
                  <a:gd name="connsiteX4-209" fmla="*/ 333371 w 662220"/>
                  <a:gd name="connsiteY4-210" fmla="*/ 641619 h 641619"/>
                  <a:gd name="connsiteX5-211" fmla="*/ 5124 w 662220"/>
                  <a:gd name="connsiteY5-212" fmla="*/ 325096 h 641619"/>
                  <a:gd name="connsiteX6-213" fmla="*/ 64593 w 662220"/>
                  <a:gd name="connsiteY6-214" fmla="*/ 122180 h 641619"/>
                  <a:gd name="connsiteX0-215" fmla="*/ 176252 w 660272"/>
                  <a:gd name="connsiteY0-216" fmla="*/ 58449 h 641619"/>
                  <a:gd name="connsiteX1-217" fmla="*/ 128078 w 660272"/>
                  <a:gd name="connsiteY1-218" fmla="*/ 58236 h 641619"/>
                  <a:gd name="connsiteX2-219" fmla="*/ 410712 w 660272"/>
                  <a:gd name="connsiteY2-220" fmla="*/ 2818 h 641619"/>
                  <a:gd name="connsiteX3-221" fmla="*/ 659670 w 660272"/>
                  <a:gd name="connsiteY3-222" fmla="*/ 325096 h 641619"/>
                  <a:gd name="connsiteX4-223" fmla="*/ 331423 w 660272"/>
                  <a:gd name="connsiteY4-224" fmla="*/ 641619 h 641619"/>
                  <a:gd name="connsiteX5-225" fmla="*/ 3176 w 660272"/>
                  <a:gd name="connsiteY5-226" fmla="*/ 325096 h 641619"/>
                  <a:gd name="connsiteX6-227" fmla="*/ 62645 w 660272"/>
                  <a:gd name="connsiteY6-228" fmla="*/ 122180 h 641619"/>
                  <a:gd name="connsiteX0-229" fmla="*/ 253837 w 660272"/>
                  <a:gd name="connsiteY0-230" fmla="*/ 30740 h 641619"/>
                  <a:gd name="connsiteX1-231" fmla="*/ 128078 w 660272"/>
                  <a:gd name="connsiteY1-232" fmla="*/ 58236 h 641619"/>
                  <a:gd name="connsiteX2-233" fmla="*/ 410712 w 660272"/>
                  <a:gd name="connsiteY2-234" fmla="*/ 2818 h 641619"/>
                  <a:gd name="connsiteX3-235" fmla="*/ 659670 w 660272"/>
                  <a:gd name="connsiteY3-236" fmla="*/ 325096 h 641619"/>
                  <a:gd name="connsiteX4-237" fmla="*/ 331423 w 660272"/>
                  <a:gd name="connsiteY4-238" fmla="*/ 641619 h 641619"/>
                  <a:gd name="connsiteX5-239" fmla="*/ 3176 w 660272"/>
                  <a:gd name="connsiteY5-240" fmla="*/ 325096 h 641619"/>
                  <a:gd name="connsiteX6-241" fmla="*/ 62645 w 660272"/>
                  <a:gd name="connsiteY6-242" fmla="*/ 122180 h 641619"/>
                  <a:gd name="connsiteX0-243" fmla="*/ 253837 w 660191"/>
                  <a:gd name="connsiteY0-244" fmla="*/ 41069 h 651948"/>
                  <a:gd name="connsiteX1-245" fmla="*/ 161329 w 660191"/>
                  <a:gd name="connsiteY1-246" fmla="*/ 63023 h 651948"/>
                  <a:gd name="connsiteX2-247" fmla="*/ 410712 w 660191"/>
                  <a:gd name="connsiteY2-248" fmla="*/ 13147 h 651948"/>
                  <a:gd name="connsiteX3-249" fmla="*/ 659670 w 660191"/>
                  <a:gd name="connsiteY3-250" fmla="*/ 335425 h 651948"/>
                  <a:gd name="connsiteX4-251" fmla="*/ 331423 w 660191"/>
                  <a:gd name="connsiteY4-252" fmla="*/ 651948 h 651948"/>
                  <a:gd name="connsiteX5-253" fmla="*/ 3176 w 660191"/>
                  <a:gd name="connsiteY5-254" fmla="*/ 335425 h 651948"/>
                  <a:gd name="connsiteX6-255" fmla="*/ 62645 w 660191"/>
                  <a:gd name="connsiteY6-256" fmla="*/ 132509 h 651948"/>
                  <a:gd name="connsiteX0-257" fmla="*/ 253837 w 660897"/>
                  <a:gd name="connsiteY0-258" fmla="*/ 45475 h 656354"/>
                  <a:gd name="connsiteX1-259" fmla="*/ 161329 w 660897"/>
                  <a:gd name="connsiteY1-260" fmla="*/ 67429 h 656354"/>
                  <a:gd name="connsiteX2-261" fmla="*/ 410712 w 660897"/>
                  <a:gd name="connsiteY2-262" fmla="*/ 17553 h 656354"/>
                  <a:gd name="connsiteX3-263" fmla="*/ 659670 w 660897"/>
                  <a:gd name="connsiteY3-264" fmla="*/ 339831 h 656354"/>
                  <a:gd name="connsiteX4-265" fmla="*/ 331423 w 660897"/>
                  <a:gd name="connsiteY4-266" fmla="*/ 656354 h 656354"/>
                  <a:gd name="connsiteX5-267" fmla="*/ 3176 w 660897"/>
                  <a:gd name="connsiteY5-268" fmla="*/ 339831 h 656354"/>
                  <a:gd name="connsiteX6-269" fmla="*/ 62645 w 660897"/>
                  <a:gd name="connsiteY6-270" fmla="*/ 136915 h 656354"/>
                  <a:gd name="connsiteX0-271" fmla="*/ 253837 w 660406"/>
                  <a:gd name="connsiteY0-272" fmla="*/ 41070 h 651949"/>
                  <a:gd name="connsiteX1-273" fmla="*/ 161329 w 660406"/>
                  <a:gd name="connsiteY1-274" fmla="*/ 63024 h 651949"/>
                  <a:gd name="connsiteX2-275" fmla="*/ 410712 w 660406"/>
                  <a:gd name="connsiteY2-276" fmla="*/ 13148 h 651949"/>
                  <a:gd name="connsiteX3-277" fmla="*/ 659670 w 660406"/>
                  <a:gd name="connsiteY3-278" fmla="*/ 335426 h 651949"/>
                  <a:gd name="connsiteX4-279" fmla="*/ 331423 w 660406"/>
                  <a:gd name="connsiteY4-280" fmla="*/ 651949 h 651949"/>
                  <a:gd name="connsiteX5-281" fmla="*/ 3176 w 660406"/>
                  <a:gd name="connsiteY5-282" fmla="*/ 335426 h 651949"/>
                  <a:gd name="connsiteX6-283" fmla="*/ 62645 w 660406"/>
                  <a:gd name="connsiteY6-284" fmla="*/ 132510 h 651949"/>
                  <a:gd name="connsiteX0-285" fmla="*/ 161329 w 660406"/>
                  <a:gd name="connsiteY0-286" fmla="*/ 63024 h 651949"/>
                  <a:gd name="connsiteX1-287" fmla="*/ 410712 w 660406"/>
                  <a:gd name="connsiteY1-288" fmla="*/ 13148 h 651949"/>
                  <a:gd name="connsiteX2-289" fmla="*/ 659670 w 660406"/>
                  <a:gd name="connsiteY2-290" fmla="*/ 335426 h 651949"/>
                  <a:gd name="connsiteX3-291" fmla="*/ 331423 w 660406"/>
                  <a:gd name="connsiteY3-292" fmla="*/ 651949 h 651949"/>
                  <a:gd name="connsiteX4-293" fmla="*/ 3176 w 660406"/>
                  <a:gd name="connsiteY4-294" fmla="*/ 335426 h 651949"/>
                  <a:gd name="connsiteX5-295" fmla="*/ 62645 w 660406"/>
                  <a:gd name="connsiteY5-296" fmla="*/ 132510 h 651949"/>
                  <a:gd name="connsiteX0-297" fmla="*/ 128078 w 660207"/>
                  <a:gd name="connsiteY0-298" fmla="*/ 63024 h 651949"/>
                  <a:gd name="connsiteX1-299" fmla="*/ 410712 w 660207"/>
                  <a:gd name="connsiteY1-300" fmla="*/ 13148 h 651949"/>
                  <a:gd name="connsiteX2-301" fmla="*/ 659670 w 660207"/>
                  <a:gd name="connsiteY2-302" fmla="*/ 335426 h 651949"/>
                  <a:gd name="connsiteX3-303" fmla="*/ 331423 w 660207"/>
                  <a:gd name="connsiteY3-304" fmla="*/ 651949 h 651949"/>
                  <a:gd name="connsiteX4-305" fmla="*/ 3176 w 660207"/>
                  <a:gd name="connsiteY4-306" fmla="*/ 335426 h 651949"/>
                  <a:gd name="connsiteX5-307" fmla="*/ 62645 w 660207"/>
                  <a:gd name="connsiteY5-308" fmla="*/ 132510 h 651949"/>
                  <a:gd name="connsiteX0-309" fmla="*/ 128078 w 660438"/>
                  <a:gd name="connsiteY0-310" fmla="*/ 60888 h 649813"/>
                  <a:gd name="connsiteX1-311" fmla="*/ 410712 w 660438"/>
                  <a:gd name="connsiteY1-312" fmla="*/ 11012 h 649813"/>
                  <a:gd name="connsiteX2-313" fmla="*/ 659670 w 660438"/>
                  <a:gd name="connsiteY2-314" fmla="*/ 333290 h 649813"/>
                  <a:gd name="connsiteX3-315" fmla="*/ 331423 w 660438"/>
                  <a:gd name="connsiteY3-316" fmla="*/ 649813 h 649813"/>
                  <a:gd name="connsiteX4-317" fmla="*/ 3176 w 660438"/>
                  <a:gd name="connsiteY4-318" fmla="*/ 333290 h 649813"/>
                  <a:gd name="connsiteX5-319" fmla="*/ 62645 w 660438"/>
                  <a:gd name="connsiteY5-320" fmla="*/ 130374 h 649813"/>
                  <a:gd name="connsiteX0-321" fmla="*/ 128078 w 660438"/>
                  <a:gd name="connsiteY0-322" fmla="*/ 64927 h 653852"/>
                  <a:gd name="connsiteX1-323" fmla="*/ 410712 w 660438"/>
                  <a:gd name="connsiteY1-324" fmla="*/ 15051 h 653852"/>
                  <a:gd name="connsiteX2-325" fmla="*/ 659670 w 660438"/>
                  <a:gd name="connsiteY2-326" fmla="*/ 337329 h 653852"/>
                  <a:gd name="connsiteX3-327" fmla="*/ 331423 w 660438"/>
                  <a:gd name="connsiteY3-328" fmla="*/ 653852 h 653852"/>
                  <a:gd name="connsiteX4-329" fmla="*/ 3176 w 660438"/>
                  <a:gd name="connsiteY4-330" fmla="*/ 337329 h 653852"/>
                  <a:gd name="connsiteX5-331" fmla="*/ 62645 w 660438"/>
                  <a:gd name="connsiteY5-332" fmla="*/ 134413 h 653852"/>
                  <a:gd name="connsiteX0-333" fmla="*/ 128078 w 687378"/>
                  <a:gd name="connsiteY0-334" fmla="*/ 58090 h 647015"/>
                  <a:gd name="connsiteX1-335" fmla="*/ 571432 w 687378"/>
                  <a:gd name="connsiteY1-336" fmla="*/ 16673 h 647015"/>
                  <a:gd name="connsiteX2-337" fmla="*/ 659670 w 687378"/>
                  <a:gd name="connsiteY2-338" fmla="*/ 330492 h 647015"/>
                  <a:gd name="connsiteX3-339" fmla="*/ 331423 w 687378"/>
                  <a:gd name="connsiteY3-340" fmla="*/ 647015 h 647015"/>
                  <a:gd name="connsiteX4-341" fmla="*/ 3176 w 687378"/>
                  <a:gd name="connsiteY4-342" fmla="*/ 330492 h 647015"/>
                  <a:gd name="connsiteX5-343" fmla="*/ 62645 w 687378"/>
                  <a:gd name="connsiteY5-344" fmla="*/ 127576 h 647015"/>
                  <a:gd name="connsiteX0-345" fmla="*/ 128078 w 677145"/>
                  <a:gd name="connsiteY0-346" fmla="*/ 58090 h 663933"/>
                  <a:gd name="connsiteX1-347" fmla="*/ 571432 w 677145"/>
                  <a:gd name="connsiteY1-348" fmla="*/ 16673 h 663933"/>
                  <a:gd name="connsiteX2-349" fmla="*/ 659670 w 677145"/>
                  <a:gd name="connsiteY2-350" fmla="*/ 330492 h 663933"/>
                  <a:gd name="connsiteX3-351" fmla="*/ 559815 w 677145"/>
                  <a:gd name="connsiteY3-352" fmla="*/ 663933 h 663933"/>
                  <a:gd name="connsiteX4-353" fmla="*/ 3176 w 677145"/>
                  <a:gd name="connsiteY4-354" fmla="*/ 330492 h 663933"/>
                  <a:gd name="connsiteX5-355" fmla="*/ 62645 w 677145"/>
                  <a:gd name="connsiteY5-356" fmla="*/ 127576 h 663933"/>
                  <a:gd name="connsiteX0-357" fmla="*/ 101940 w 644966"/>
                  <a:gd name="connsiteY0-358" fmla="*/ 58090 h 685888"/>
                  <a:gd name="connsiteX1-359" fmla="*/ 545294 w 644966"/>
                  <a:gd name="connsiteY1-360" fmla="*/ 16673 h 685888"/>
                  <a:gd name="connsiteX2-361" fmla="*/ 633532 w 644966"/>
                  <a:gd name="connsiteY2-362" fmla="*/ 330492 h 685888"/>
                  <a:gd name="connsiteX3-363" fmla="*/ 533677 w 644966"/>
                  <a:gd name="connsiteY3-364" fmla="*/ 663933 h 685888"/>
                  <a:gd name="connsiteX4-365" fmla="*/ 10874 w 644966"/>
                  <a:gd name="connsiteY4-366" fmla="*/ 575801 h 685888"/>
                  <a:gd name="connsiteX5-367" fmla="*/ 36507 w 644966"/>
                  <a:gd name="connsiteY5-368" fmla="*/ 127576 h 685888"/>
                  <a:gd name="connsiteX0-369" fmla="*/ 101940 w 642626"/>
                  <a:gd name="connsiteY0-370" fmla="*/ 58090 h 654766"/>
                  <a:gd name="connsiteX1-371" fmla="*/ 545294 w 642626"/>
                  <a:gd name="connsiteY1-372" fmla="*/ 16673 h 654766"/>
                  <a:gd name="connsiteX2-373" fmla="*/ 633532 w 642626"/>
                  <a:gd name="connsiteY2-374" fmla="*/ 330492 h 654766"/>
                  <a:gd name="connsiteX3-375" fmla="*/ 567513 w 642626"/>
                  <a:gd name="connsiteY3-376" fmla="*/ 613179 h 654766"/>
                  <a:gd name="connsiteX4-377" fmla="*/ 10874 w 642626"/>
                  <a:gd name="connsiteY4-378" fmla="*/ 575801 h 654766"/>
                  <a:gd name="connsiteX5-379" fmla="*/ 36507 w 642626"/>
                  <a:gd name="connsiteY5-380" fmla="*/ 127576 h 654766"/>
                  <a:gd name="connsiteX0-381" fmla="*/ 101940 w 642626"/>
                  <a:gd name="connsiteY0-382" fmla="*/ 30477 h 627153"/>
                  <a:gd name="connsiteX1-383" fmla="*/ 545294 w 642626"/>
                  <a:gd name="connsiteY1-384" fmla="*/ 31354 h 627153"/>
                  <a:gd name="connsiteX2-385" fmla="*/ 633532 w 642626"/>
                  <a:gd name="connsiteY2-386" fmla="*/ 302879 h 627153"/>
                  <a:gd name="connsiteX3-387" fmla="*/ 567513 w 642626"/>
                  <a:gd name="connsiteY3-388" fmla="*/ 585566 h 627153"/>
                  <a:gd name="connsiteX4-389" fmla="*/ 10874 w 642626"/>
                  <a:gd name="connsiteY4-390" fmla="*/ 548188 h 627153"/>
                  <a:gd name="connsiteX5-391" fmla="*/ 36507 w 642626"/>
                  <a:gd name="connsiteY5-392" fmla="*/ 99963 h 627153"/>
                  <a:gd name="connsiteX0-393" fmla="*/ 101940 w 641803"/>
                  <a:gd name="connsiteY0-394" fmla="*/ 32533 h 629209"/>
                  <a:gd name="connsiteX1-395" fmla="*/ 545294 w 641803"/>
                  <a:gd name="connsiteY1-396" fmla="*/ 33410 h 629209"/>
                  <a:gd name="connsiteX2-397" fmla="*/ 633532 w 641803"/>
                  <a:gd name="connsiteY2-398" fmla="*/ 304935 h 629209"/>
                  <a:gd name="connsiteX3-399" fmla="*/ 567513 w 641803"/>
                  <a:gd name="connsiteY3-400" fmla="*/ 587622 h 629209"/>
                  <a:gd name="connsiteX4-401" fmla="*/ 10874 w 641803"/>
                  <a:gd name="connsiteY4-402" fmla="*/ 550244 h 629209"/>
                  <a:gd name="connsiteX5-403" fmla="*/ 36507 w 641803"/>
                  <a:gd name="connsiteY5-404" fmla="*/ 102019 h 629209"/>
                  <a:gd name="connsiteX0-405" fmla="*/ 93785 w 633648"/>
                  <a:gd name="connsiteY0-406" fmla="*/ 32533 h 629209"/>
                  <a:gd name="connsiteX1-407" fmla="*/ 537139 w 633648"/>
                  <a:gd name="connsiteY1-408" fmla="*/ 33410 h 629209"/>
                  <a:gd name="connsiteX2-409" fmla="*/ 625377 w 633648"/>
                  <a:gd name="connsiteY2-410" fmla="*/ 304935 h 629209"/>
                  <a:gd name="connsiteX3-411" fmla="*/ 559358 w 633648"/>
                  <a:gd name="connsiteY3-412" fmla="*/ 587622 h 629209"/>
                  <a:gd name="connsiteX4-413" fmla="*/ 2719 w 633648"/>
                  <a:gd name="connsiteY4-414" fmla="*/ 550244 h 629209"/>
                  <a:gd name="connsiteX5-415" fmla="*/ 28352 w 633648"/>
                  <a:gd name="connsiteY5-416" fmla="*/ 102019 h 629209"/>
                  <a:gd name="connsiteX0-417" fmla="*/ 103603 w 643466"/>
                  <a:gd name="connsiteY0-418" fmla="*/ 32533 h 629209"/>
                  <a:gd name="connsiteX1-419" fmla="*/ 546957 w 643466"/>
                  <a:gd name="connsiteY1-420" fmla="*/ 33410 h 629209"/>
                  <a:gd name="connsiteX2-421" fmla="*/ 635195 w 643466"/>
                  <a:gd name="connsiteY2-422" fmla="*/ 304935 h 629209"/>
                  <a:gd name="connsiteX3-423" fmla="*/ 569176 w 643466"/>
                  <a:gd name="connsiteY3-424" fmla="*/ 587622 h 629209"/>
                  <a:gd name="connsiteX4-425" fmla="*/ 12537 w 643466"/>
                  <a:gd name="connsiteY4-426" fmla="*/ 550244 h 629209"/>
                  <a:gd name="connsiteX5-427" fmla="*/ 4334 w 643466"/>
                  <a:gd name="connsiteY5-428" fmla="*/ 102019 h 629209"/>
                  <a:gd name="connsiteX0-429" fmla="*/ 103603 w 643466"/>
                  <a:gd name="connsiteY0-430" fmla="*/ 32533 h 613248"/>
                  <a:gd name="connsiteX1-431" fmla="*/ 546957 w 643466"/>
                  <a:gd name="connsiteY1-432" fmla="*/ 33410 h 613248"/>
                  <a:gd name="connsiteX2-433" fmla="*/ 635195 w 643466"/>
                  <a:gd name="connsiteY2-434" fmla="*/ 304935 h 613248"/>
                  <a:gd name="connsiteX3-435" fmla="*/ 569176 w 643466"/>
                  <a:gd name="connsiteY3-436" fmla="*/ 587622 h 613248"/>
                  <a:gd name="connsiteX4-437" fmla="*/ 12537 w 643466"/>
                  <a:gd name="connsiteY4-438" fmla="*/ 518643 h 613248"/>
                  <a:gd name="connsiteX5-439" fmla="*/ 4334 w 643466"/>
                  <a:gd name="connsiteY5-440" fmla="*/ 102019 h 613248"/>
                  <a:gd name="connsiteX0-441" fmla="*/ 103603 w 622280"/>
                  <a:gd name="connsiteY0-442" fmla="*/ 51723 h 632438"/>
                  <a:gd name="connsiteX1-443" fmla="*/ 546957 w 622280"/>
                  <a:gd name="connsiteY1-444" fmla="*/ 52600 h 632438"/>
                  <a:gd name="connsiteX2-445" fmla="*/ 569176 w 622280"/>
                  <a:gd name="connsiteY2-446" fmla="*/ 606812 h 632438"/>
                  <a:gd name="connsiteX3-447" fmla="*/ 12537 w 622280"/>
                  <a:gd name="connsiteY3-448" fmla="*/ 537833 h 632438"/>
                  <a:gd name="connsiteX4-449" fmla="*/ 4334 w 622280"/>
                  <a:gd name="connsiteY4-450" fmla="*/ 121209 h 632438"/>
                  <a:gd name="connsiteX0-451" fmla="*/ 103603 w 640916"/>
                  <a:gd name="connsiteY0-452" fmla="*/ 51277 h 628066"/>
                  <a:gd name="connsiteX1-453" fmla="*/ 546957 w 640916"/>
                  <a:gd name="connsiteY1-454" fmla="*/ 52154 h 628066"/>
                  <a:gd name="connsiteX2-455" fmla="*/ 595444 w 640916"/>
                  <a:gd name="connsiteY2-456" fmla="*/ 600046 h 628066"/>
                  <a:gd name="connsiteX3-457" fmla="*/ 12537 w 640916"/>
                  <a:gd name="connsiteY3-458" fmla="*/ 537387 h 628066"/>
                  <a:gd name="connsiteX4-459" fmla="*/ 4334 w 640916"/>
                  <a:gd name="connsiteY4-460" fmla="*/ 120763 h 628066"/>
                  <a:gd name="connsiteX0-461" fmla="*/ 103603 w 629940"/>
                  <a:gd name="connsiteY0-462" fmla="*/ 26437 h 603226"/>
                  <a:gd name="connsiteX1-463" fmla="*/ 546957 w 629940"/>
                  <a:gd name="connsiteY1-464" fmla="*/ 27314 h 603226"/>
                  <a:gd name="connsiteX2-465" fmla="*/ 595444 w 629940"/>
                  <a:gd name="connsiteY2-466" fmla="*/ 575206 h 603226"/>
                  <a:gd name="connsiteX3-467" fmla="*/ 12537 w 629940"/>
                  <a:gd name="connsiteY3-468" fmla="*/ 512547 h 603226"/>
                  <a:gd name="connsiteX4-469" fmla="*/ 4334 w 629940"/>
                  <a:gd name="connsiteY4-470" fmla="*/ 95923 h 603226"/>
                  <a:gd name="connsiteX0-471" fmla="*/ 103603 w 651443"/>
                  <a:gd name="connsiteY0-472" fmla="*/ 20041 h 614843"/>
                  <a:gd name="connsiteX1-473" fmla="*/ 608249 w 651443"/>
                  <a:gd name="connsiteY1-474" fmla="*/ 39879 h 614843"/>
                  <a:gd name="connsiteX2-475" fmla="*/ 595444 w 651443"/>
                  <a:gd name="connsiteY2-476" fmla="*/ 568810 h 614843"/>
                  <a:gd name="connsiteX3-477" fmla="*/ 12537 w 651443"/>
                  <a:gd name="connsiteY3-478" fmla="*/ 506151 h 614843"/>
                  <a:gd name="connsiteX4-479" fmla="*/ 4334 w 651443"/>
                  <a:gd name="connsiteY4-480" fmla="*/ 89527 h 614843"/>
                  <a:gd name="connsiteX0-481" fmla="*/ 103603 w 640788"/>
                  <a:gd name="connsiteY0-482" fmla="*/ 20041 h 614843"/>
                  <a:gd name="connsiteX1-483" fmla="*/ 581981 w 640788"/>
                  <a:gd name="connsiteY1-484" fmla="*/ 39879 h 614843"/>
                  <a:gd name="connsiteX2-485" fmla="*/ 595444 w 640788"/>
                  <a:gd name="connsiteY2-486" fmla="*/ 568810 h 614843"/>
                  <a:gd name="connsiteX3-487" fmla="*/ 12537 w 640788"/>
                  <a:gd name="connsiteY3-488" fmla="*/ 506151 h 614843"/>
                  <a:gd name="connsiteX4-489" fmla="*/ 4334 w 640788"/>
                  <a:gd name="connsiteY4-490" fmla="*/ 89527 h 614843"/>
                  <a:gd name="connsiteX0-491" fmla="*/ 103603 w 673655"/>
                  <a:gd name="connsiteY0-492" fmla="*/ 38763 h 618146"/>
                  <a:gd name="connsiteX1-493" fmla="*/ 581981 w 673655"/>
                  <a:gd name="connsiteY1-494" fmla="*/ 58601 h 618146"/>
                  <a:gd name="connsiteX2-495" fmla="*/ 621713 w 673655"/>
                  <a:gd name="connsiteY2-496" fmla="*/ 562250 h 618146"/>
                  <a:gd name="connsiteX3-497" fmla="*/ 12537 w 673655"/>
                  <a:gd name="connsiteY3-498" fmla="*/ 524873 h 618146"/>
                  <a:gd name="connsiteX4-499" fmla="*/ 4334 w 673655"/>
                  <a:gd name="connsiteY4-500" fmla="*/ 108249 h 618146"/>
                  <a:gd name="connsiteX0-501" fmla="*/ 103603 w 654750"/>
                  <a:gd name="connsiteY0-502" fmla="*/ 38763 h 605787"/>
                  <a:gd name="connsiteX1-503" fmla="*/ 581981 w 654750"/>
                  <a:gd name="connsiteY1-504" fmla="*/ 58601 h 605787"/>
                  <a:gd name="connsiteX2-505" fmla="*/ 621713 w 654750"/>
                  <a:gd name="connsiteY2-506" fmla="*/ 562250 h 605787"/>
                  <a:gd name="connsiteX3-507" fmla="*/ 12537 w 654750"/>
                  <a:gd name="connsiteY3-508" fmla="*/ 524873 h 605787"/>
                  <a:gd name="connsiteX4-509" fmla="*/ 4334 w 654750"/>
                  <a:gd name="connsiteY4-510" fmla="*/ 108249 h 605787"/>
                  <a:gd name="connsiteX0-511" fmla="*/ 103603 w 643734"/>
                  <a:gd name="connsiteY0-512" fmla="*/ 31800 h 598824"/>
                  <a:gd name="connsiteX1-513" fmla="*/ 581981 w 643734"/>
                  <a:gd name="connsiteY1-514" fmla="*/ 51638 h 598824"/>
                  <a:gd name="connsiteX2-515" fmla="*/ 621713 w 643734"/>
                  <a:gd name="connsiteY2-516" fmla="*/ 555287 h 598824"/>
                  <a:gd name="connsiteX3-517" fmla="*/ 12537 w 643734"/>
                  <a:gd name="connsiteY3-518" fmla="*/ 517910 h 598824"/>
                  <a:gd name="connsiteX4-519" fmla="*/ 4334 w 643734"/>
                  <a:gd name="connsiteY4-520" fmla="*/ 101286 h 598824"/>
                  <a:gd name="connsiteX0-521" fmla="*/ 103603 w 643734"/>
                  <a:gd name="connsiteY0-522" fmla="*/ 24551 h 591575"/>
                  <a:gd name="connsiteX1-523" fmla="*/ 581981 w 643734"/>
                  <a:gd name="connsiteY1-524" fmla="*/ 44389 h 591575"/>
                  <a:gd name="connsiteX2-525" fmla="*/ 621713 w 643734"/>
                  <a:gd name="connsiteY2-526" fmla="*/ 548038 h 591575"/>
                  <a:gd name="connsiteX3-527" fmla="*/ 12537 w 643734"/>
                  <a:gd name="connsiteY3-528" fmla="*/ 510661 h 591575"/>
                  <a:gd name="connsiteX4-529" fmla="*/ 4334 w 643734"/>
                  <a:gd name="connsiteY4-530" fmla="*/ 94037 h 591575"/>
                  <a:gd name="connsiteX0-531" fmla="*/ 103603 w 643734"/>
                  <a:gd name="connsiteY0-532" fmla="*/ 20135 h 587159"/>
                  <a:gd name="connsiteX1-533" fmla="*/ 581981 w 643734"/>
                  <a:gd name="connsiteY1-534" fmla="*/ 39973 h 587159"/>
                  <a:gd name="connsiteX2-535" fmla="*/ 621713 w 643734"/>
                  <a:gd name="connsiteY2-536" fmla="*/ 543622 h 587159"/>
                  <a:gd name="connsiteX3-537" fmla="*/ 12537 w 643734"/>
                  <a:gd name="connsiteY3-538" fmla="*/ 506245 h 587159"/>
                  <a:gd name="connsiteX4-539" fmla="*/ 4334 w 643734"/>
                  <a:gd name="connsiteY4-540" fmla="*/ 89621 h 587159"/>
                  <a:gd name="connsiteX0-541" fmla="*/ 51067 w 657504"/>
                  <a:gd name="connsiteY0-542" fmla="*/ 31623 h 592327"/>
                  <a:gd name="connsiteX1-543" fmla="*/ 581981 w 657504"/>
                  <a:gd name="connsiteY1-544" fmla="*/ 45141 h 592327"/>
                  <a:gd name="connsiteX2-545" fmla="*/ 621713 w 657504"/>
                  <a:gd name="connsiteY2-546" fmla="*/ 548790 h 592327"/>
                  <a:gd name="connsiteX3-547" fmla="*/ 12537 w 657504"/>
                  <a:gd name="connsiteY3-548" fmla="*/ 511413 h 592327"/>
                  <a:gd name="connsiteX4-549" fmla="*/ 4334 w 657504"/>
                  <a:gd name="connsiteY4-550" fmla="*/ 94789 h 592327"/>
                  <a:gd name="connsiteX0-551" fmla="*/ 51067 w 676118"/>
                  <a:gd name="connsiteY0-552" fmla="*/ 31623 h 604686"/>
                  <a:gd name="connsiteX1-553" fmla="*/ 581981 w 676118"/>
                  <a:gd name="connsiteY1-554" fmla="*/ 45141 h 604686"/>
                  <a:gd name="connsiteX2-555" fmla="*/ 621713 w 676118"/>
                  <a:gd name="connsiteY2-556" fmla="*/ 548790 h 604686"/>
                  <a:gd name="connsiteX3-557" fmla="*/ 12537 w 676118"/>
                  <a:gd name="connsiteY3-558" fmla="*/ 511413 h 604686"/>
                  <a:gd name="connsiteX4-559" fmla="*/ 4334 w 676118"/>
                  <a:gd name="connsiteY4-560" fmla="*/ 94789 h 604686"/>
                  <a:gd name="connsiteX0-561" fmla="*/ 51067 w 659741"/>
                  <a:gd name="connsiteY0-562" fmla="*/ 18182 h 591245"/>
                  <a:gd name="connsiteX1-563" fmla="*/ 581981 w 659741"/>
                  <a:gd name="connsiteY1-564" fmla="*/ 31700 h 591245"/>
                  <a:gd name="connsiteX2-565" fmla="*/ 621713 w 659741"/>
                  <a:gd name="connsiteY2-566" fmla="*/ 535349 h 591245"/>
                  <a:gd name="connsiteX3-567" fmla="*/ 12537 w 659741"/>
                  <a:gd name="connsiteY3-568" fmla="*/ 497972 h 591245"/>
                  <a:gd name="connsiteX4-569" fmla="*/ 4334 w 659741"/>
                  <a:gd name="connsiteY4-570" fmla="*/ 81348 h 591245"/>
                  <a:gd name="connsiteX0-571" fmla="*/ 51067 w 671131"/>
                  <a:gd name="connsiteY0-572" fmla="*/ 18182 h 591245"/>
                  <a:gd name="connsiteX1-573" fmla="*/ 617005 w 671131"/>
                  <a:gd name="connsiteY1-574" fmla="*/ 31700 h 591245"/>
                  <a:gd name="connsiteX2-575" fmla="*/ 621713 w 671131"/>
                  <a:gd name="connsiteY2-576" fmla="*/ 535349 h 591245"/>
                  <a:gd name="connsiteX3-577" fmla="*/ 12537 w 671131"/>
                  <a:gd name="connsiteY3-578" fmla="*/ 497972 h 591245"/>
                  <a:gd name="connsiteX4-579" fmla="*/ 4334 w 671131"/>
                  <a:gd name="connsiteY4-580" fmla="*/ 81348 h 591245"/>
                  <a:gd name="connsiteX0-581" fmla="*/ 51067 w 648099"/>
                  <a:gd name="connsiteY0-582" fmla="*/ 18182 h 578886"/>
                  <a:gd name="connsiteX1-583" fmla="*/ 617005 w 648099"/>
                  <a:gd name="connsiteY1-584" fmla="*/ 31700 h 578886"/>
                  <a:gd name="connsiteX2-585" fmla="*/ 621713 w 648099"/>
                  <a:gd name="connsiteY2-586" fmla="*/ 535349 h 578886"/>
                  <a:gd name="connsiteX3-587" fmla="*/ 12537 w 648099"/>
                  <a:gd name="connsiteY3-588" fmla="*/ 497972 h 578886"/>
                  <a:gd name="connsiteX4-589" fmla="*/ 4334 w 648099"/>
                  <a:gd name="connsiteY4-590" fmla="*/ 81348 h 578886"/>
                  <a:gd name="connsiteX0-591" fmla="*/ 51067 w 648099"/>
                  <a:gd name="connsiteY0-592" fmla="*/ 18182 h 565791"/>
                  <a:gd name="connsiteX1-593" fmla="*/ 617005 w 648099"/>
                  <a:gd name="connsiteY1-594" fmla="*/ 31700 h 565791"/>
                  <a:gd name="connsiteX2-595" fmla="*/ 621713 w 648099"/>
                  <a:gd name="connsiteY2-596" fmla="*/ 535349 h 565791"/>
                  <a:gd name="connsiteX3-597" fmla="*/ 12537 w 648099"/>
                  <a:gd name="connsiteY3-598" fmla="*/ 497972 h 565791"/>
                  <a:gd name="connsiteX4-599" fmla="*/ 4334 w 648099"/>
                  <a:gd name="connsiteY4-600" fmla="*/ 81348 h 565791"/>
                  <a:gd name="connsiteX0-601" fmla="*/ 51067 w 648099"/>
                  <a:gd name="connsiteY0-602" fmla="*/ 18182 h 565791"/>
                  <a:gd name="connsiteX1-603" fmla="*/ 617005 w 648099"/>
                  <a:gd name="connsiteY1-604" fmla="*/ 31700 h 565791"/>
                  <a:gd name="connsiteX2-605" fmla="*/ 621713 w 648099"/>
                  <a:gd name="connsiteY2-606" fmla="*/ 535349 h 565791"/>
                  <a:gd name="connsiteX3-607" fmla="*/ 12537 w 648099"/>
                  <a:gd name="connsiteY3-608" fmla="*/ 497972 h 565791"/>
                  <a:gd name="connsiteX4-609" fmla="*/ 4334 w 648099"/>
                  <a:gd name="connsiteY4-610" fmla="*/ 81348 h 565791"/>
                  <a:gd name="connsiteX5-611" fmla="*/ 51067 w 648099"/>
                  <a:gd name="connsiteY5-612" fmla="*/ 18182 h 565791"/>
                  <a:gd name="connsiteX0-613" fmla="*/ 95107 w 692139"/>
                  <a:gd name="connsiteY0-614" fmla="*/ 44563 h 592172"/>
                  <a:gd name="connsiteX1-615" fmla="*/ 661045 w 692139"/>
                  <a:gd name="connsiteY1-616" fmla="*/ 58081 h 592172"/>
                  <a:gd name="connsiteX2-617" fmla="*/ 665753 w 692139"/>
                  <a:gd name="connsiteY2-618" fmla="*/ 561730 h 592172"/>
                  <a:gd name="connsiteX3-619" fmla="*/ 56577 w 692139"/>
                  <a:gd name="connsiteY3-620" fmla="*/ 524353 h 592172"/>
                  <a:gd name="connsiteX4-621" fmla="*/ 95107 w 692139"/>
                  <a:gd name="connsiteY4-622" fmla="*/ 44563 h 592172"/>
                  <a:gd name="connsiteX0-623" fmla="*/ 84274 w 726505"/>
                  <a:gd name="connsiteY0-624" fmla="*/ 51300 h 608352"/>
                  <a:gd name="connsiteX1-625" fmla="*/ 668271 w 726505"/>
                  <a:gd name="connsiteY1-626" fmla="*/ 74261 h 608352"/>
                  <a:gd name="connsiteX2-627" fmla="*/ 672979 w 726505"/>
                  <a:gd name="connsiteY2-628" fmla="*/ 577910 h 608352"/>
                  <a:gd name="connsiteX3-629" fmla="*/ 63803 w 726505"/>
                  <a:gd name="connsiteY3-630" fmla="*/ 540533 h 608352"/>
                  <a:gd name="connsiteX4-631" fmla="*/ 84274 w 726505"/>
                  <a:gd name="connsiteY4-632" fmla="*/ 51300 h 608352"/>
                  <a:gd name="connsiteX0-633" fmla="*/ 84274 w 726505"/>
                  <a:gd name="connsiteY0-634" fmla="*/ 51300 h 608352"/>
                  <a:gd name="connsiteX1-635" fmla="*/ 668271 w 726505"/>
                  <a:gd name="connsiteY1-636" fmla="*/ 74261 h 608352"/>
                  <a:gd name="connsiteX2-637" fmla="*/ 672979 w 726505"/>
                  <a:gd name="connsiteY2-638" fmla="*/ 577910 h 608352"/>
                  <a:gd name="connsiteX3-639" fmla="*/ 63803 w 726505"/>
                  <a:gd name="connsiteY3-640" fmla="*/ 540533 h 608352"/>
                  <a:gd name="connsiteX4-641" fmla="*/ 84274 w 726505"/>
                  <a:gd name="connsiteY4-642" fmla="*/ 51300 h 608352"/>
                  <a:gd name="connsiteX0-643" fmla="*/ 84274 w 726505"/>
                  <a:gd name="connsiteY0-644" fmla="*/ 25592 h 582644"/>
                  <a:gd name="connsiteX1-645" fmla="*/ 668271 w 726505"/>
                  <a:gd name="connsiteY1-646" fmla="*/ 48553 h 582644"/>
                  <a:gd name="connsiteX2-647" fmla="*/ 672979 w 726505"/>
                  <a:gd name="connsiteY2-648" fmla="*/ 552202 h 582644"/>
                  <a:gd name="connsiteX3-649" fmla="*/ 63803 w 726505"/>
                  <a:gd name="connsiteY3-650" fmla="*/ 514825 h 582644"/>
                  <a:gd name="connsiteX4-651" fmla="*/ 84274 w 726505"/>
                  <a:gd name="connsiteY4-652" fmla="*/ 25592 h 582644"/>
                  <a:gd name="connsiteX0-653" fmla="*/ 84274 w 726505"/>
                  <a:gd name="connsiteY0-654" fmla="*/ 25592 h 582644"/>
                  <a:gd name="connsiteX1-655" fmla="*/ 668271 w 726505"/>
                  <a:gd name="connsiteY1-656" fmla="*/ 48553 h 582644"/>
                  <a:gd name="connsiteX2-657" fmla="*/ 672979 w 726505"/>
                  <a:gd name="connsiteY2-658" fmla="*/ 552202 h 582644"/>
                  <a:gd name="connsiteX3-659" fmla="*/ 63803 w 726505"/>
                  <a:gd name="connsiteY3-660" fmla="*/ 514825 h 582644"/>
                  <a:gd name="connsiteX4-661" fmla="*/ 84274 w 726505"/>
                  <a:gd name="connsiteY4-662" fmla="*/ 25592 h 582644"/>
                  <a:gd name="connsiteX0-663" fmla="*/ 84274 w 726505"/>
                  <a:gd name="connsiteY0-664" fmla="*/ 10474 h 567526"/>
                  <a:gd name="connsiteX1-665" fmla="*/ 668271 w 726505"/>
                  <a:gd name="connsiteY1-666" fmla="*/ 33435 h 567526"/>
                  <a:gd name="connsiteX2-667" fmla="*/ 672979 w 726505"/>
                  <a:gd name="connsiteY2-668" fmla="*/ 537084 h 567526"/>
                  <a:gd name="connsiteX3-669" fmla="*/ 63803 w 726505"/>
                  <a:gd name="connsiteY3-670" fmla="*/ 499707 h 567526"/>
                  <a:gd name="connsiteX4-671" fmla="*/ 84274 w 726505"/>
                  <a:gd name="connsiteY4-672" fmla="*/ 10474 h 567526"/>
                  <a:gd name="connsiteX0-673" fmla="*/ 84274 w 747243"/>
                  <a:gd name="connsiteY0-674" fmla="*/ 23576 h 595793"/>
                  <a:gd name="connsiteX1-675" fmla="*/ 671883 w 747243"/>
                  <a:gd name="connsiteY1-676" fmla="*/ 24503 h 595793"/>
                  <a:gd name="connsiteX2-677" fmla="*/ 672979 w 747243"/>
                  <a:gd name="connsiteY2-678" fmla="*/ 550186 h 595793"/>
                  <a:gd name="connsiteX3-679" fmla="*/ 63803 w 747243"/>
                  <a:gd name="connsiteY3-680" fmla="*/ 512809 h 595793"/>
                  <a:gd name="connsiteX4-681" fmla="*/ 84274 w 747243"/>
                  <a:gd name="connsiteY4-682" fmla="*/ 23576 h 595793"/>
                  <a:gd name="connsiteX0-683" fmla="*/ 84274 w 710287"/>
                  <a:gd name="connsiteY0-684" fmla="*/ 23576 h 595793"/>
                  <a:gd name="connsiteX1-685" fmla="*/ 671883 w 710287"/>
                  <a:gd name="connsiteY1-686" fmla="*/ 24503 h 595793"/>
                  <a:gd name="connsiteX2-687" fmla="*/ 672979 w 710287"/>
                  <a:gd name="connsiteY2-688" fmla="*/ 550186 h 595793"/>
                  <a:gd name="connsiteX3-689" fmla="*/ 63803 w 710287"/>
                  <a:gd name="connsiteY3-690" fmla="*/ 512809 h 595793"/>
                  <a:gd name="connsiteX4-691" fmla="*/ 84274 w 710287"/>
                  <a:gd name="connsiteY4-692" fmla="*/ 23576 h 595793"/>
                  <a:gd name="connsiteX0-693" fmla="*/ 84274 w 710287"/>
                  <a:gd name="connsiteY0-694" fmla="*/ 23576 h 595793"/>
                  <a:gd name="connsiteX1-695" fmla="*/ 671883 w 710287"/>
                  <a:gd name="connsiteY1-696" fmla="*/ 24503 h 595793"/>
                  <a:gd name="connsiteX2-697" fmla="*/ 672979 w 710287"/>
                  <a:gd name="connsiteY2-698" fmla="*/ 550186 h 595793"/>
                  <a:gd name="connsiteX3-699" fmla="*/ 63803 w 710287"/>
                  <a:gd name="connsiteY3-700" fmla="*/ 512809 h 595793"/>
                  <a:gd name="connsiteX4-701" fmla="*/ 84274 w 710287"/>
                  <a:gd name="connsiteY4-702" fmla="*/ 23576 h 595793"/>
                  <a:gd name="connsiteX0-703" fmla="*/ 84274 w 710287"/>
                  <a:gd name="connsiteY0-704" fmla="*/ 23576 h 595793"/>
                  <a:gd name="connsiteX1-705" fmla="*/ 671883 w 710287"/>
                  <a:gd name="connsiteY1-706" fmla="*/ 24503 h 595793"/>
                  <a:gd name="connsiteX2-707" fmla="*/ 672979 w 710287"/>
                  <a:gd name="connsiteY2-708" fmla="*/ 550186 h 595793"/>
                  <a:gd name="connsiteX3-709" fmla="*/ 63803 w 710287"/>
                  <a:gd name="connsiteY3-710" fmla="*/ 512809 h 595793"/>
                  <a:gd name="connsiteX4-711" fmla="*/ 84274 w 710287"/>
                  <a:gd name="connsiteY4-712" fmla="*/ 23576 h 595793"/>
                  <a:gd name="connsiteX0-713" fmla="*/ 84274 w 672979"/>
                  <a:gd name="connsiteY0-714" fmla="*/ 23576 h 595793"/>
                  <a:gd name="connsiteX1-715" fmla="*/ 671883 w 672979"/>
                  <a:gd name="connsiteY1-716" fmla="*/ 24503 h 595793"/>
                  <a:gd name="connsiteX2-717" fmla="*/ 672979 w 672979"/>
                  <a:gd name="connsiteY2-718" fmla="*/ 550186 h 595793"/>
                  <a:gd name="connsiteX3-719" fmla="*/ 63803 w 672979"/>
                  <a:gd name="connsiteY3-720" fmla="*/ 512809 h 595793"/>
                  <a:gd name="connsiteX4-721" fmla="*/ 84274 w 672979"/>
                  <a:gd name="connsiteY4-722" fmla="*/ 23576 h 595793"/>
                  <a:gd name="connsiteX0-723" fmla="*/ 84274 w 672979"/>
                  <a:gd name="connsiteY0-724" fmla="*/ 23576 h 570495"/>
                  <a:gd name="connsiteX1-725" fmla="*/ 671883 w 672979"/>
                  <a:gd name="connsiteY1-726" fmla="*/ 24503 h 570495"/>
                  <a:gd name="connsiteX2-727" fmla="*/ 672979 w 672979"/>
                  <a:gd name="connsiteY2-728" fmla="*/ 550186 h 570495"/>
                  <a:gd name="connsiteX3-729" fmla="*/ 63803 w 672979"/>
                  <a:gd name="connsiteY3-730" fmla="*/ 512809 h 570495"/>
                  <a:gd name="connsiteX4-731" fmla="*/ 84274 w 672979"/>
                  <a:gd name="connsiteY4-732" fmla="*/ 23576 h 570495"/>
                  <a:gd name="connsiteX0-733" fmla="*/ 84274 w 672979"/>
                  <a:gd name="connsiteY0-734" fmla="*/ 23576 h 570495"/>
                  <a:gd name="connsiteX1-735" fmla="*/ 671883 w 672979"/>
                  <a:gd name="connsiteY1-736" fmla="*/ 24503 h 570495"/>
                  <a:gd name="connsiteX2-737" fmla="*/ 672979 w 672979"/>
                  <a:gd name="connsiteY2-738" fmla="*/ 550186 h 570495"/>
                  <a:gd name="connsiteX3-739" fmla="*/ 63803 w 672979"/>
                  <a:gd name="connsiteY3-740" fmla="*/ 512809 h 570495"/>
                  <a:gd name="connsiteX4-741" fmla="*/ 84274 w 672979"/>
                  <a:gd name="connsiteY4-742" fmla="*/ 23576 h 570495"/>
                  <a:gd name="connsiteX0-743" fmla="*/ 84274 w 672979"/>
                  <a:gd name="connsiteY0-744" fmla="*/ 23576 h 560608"/>
                  <a:gd name="connsiteX1-745" fmla="*/ 671883 w 672979"/>
                  <a:gd name="connsiteY1-746" fmla="*/ 24503 h 560608"/>
                  <a:gd name="connsiteX2-747" fmla="*/ 672979 w 672979"/>
                  <a:gd name="connsiteY2-748" fmla="*/ 550186 h 560608"/>
                  <a:gd name="connsiteX3-749" fmla="*/ 63803 w 672979"/>
                  <a:gd name="connsiteY3-750" fmla="*/ 512809 h 560608"/>
                  <a:gd name="connsiteX4-751" fmla="*/ 84274 w 672979"/>
                  <a:gd name="connsiteY4-752" fmla="*/ 23576 h 560608"/>
                  <a:gd name="connsiteX0-753" fmla="*/ 84274 w 672979"/>
                  <a:gd name="connsiteY0-754" fmla="*/ 23576 h 567351"/>
                  <a:gd name="connsiteX1-755" fmla="*/ 671883 w 672979"/>
                  <a:gd name="connsiteY1-756" fmla="*/ 24503 h 567351"/>
                  <a:gd name="connsiteX2-757" fmla="*/ 672979 w 672979"/>
                  <a:gd name="connsiteY2-758" fmla="*/ 550186 h 567351"/>
                  <a:gd name="connsiteX3-759" fmla="*/ 63803 w 672979"/>
                  <a:gd name="connsiteY3-760" fmla="*/ 512809 h 567351"/>
                  <a:gd name="connsiteX4-761" fmla="*/ 84274 w 672979"/>
                  <a:gd name="connsiteY4-762" fmla="*/ 23576 h 567351"/>
                  <a:gd name="connsiteX0-763" fmla="*/ 72869 w 661574"/>
                  <a:gd name="connsiteY0-764" fmla="*/ 23576 h 567351"/>
                  <a:gd name="connsiteX1-765" fmla="*/ 660478 w 661574"/>
                  <a:gd name="connsiteY1-766" fmla="*/ 24503 h 567351"/>
                  <a:gd name="connsiteX2-767" fmla="*/ 661574 w 661574"/>
                  <a:gd name="connsiteY2-768" fmla="*/ 550186 h 567351"/>
                  <a:gd name="connsiteX3-769" fmla="*/ 52398 w 661574"/>
                  <a:gd name="connsiteY3-770" fmla="*/ 512809 h 567351"/>
                  <a:gd name="connsiteX4-771" fmla="*/ 72869 w 661574"/>
                  <a:gd name="connsiteY4-772" fmla="*/ 23576 h 567351"/>
                  <a:gd name="connsiteX0-773" fmla="*/ 72869 w 661574"/>
                  <a:gd name="connsiteY0-774" fmla="*/ 13918 h 557693"/>
                  <a:gd name="connsiteX1-775" fmla="*/ 660478 w 661574"/>
                  <a:gd name="connsiteY1-776" fmla="*/ 14845 h 557693"/>
                  <a:gd name="connsiteX2-777" fmla="*/ 661574 w 661574"/>
                  <a:gd name="connsiteY2-778" fmla="*/ 540528 h 557693"/>
                  <a:gd name="connsiteX3-779" fmla="*/ 52398 w 661574"/>
                  <a:gd name="connsiteY3-780" fmla="*/ 503151 h 557693"/>
                  <a:gd name="connsiteX4-781" fmla="*/ 72869 w 661574"/>
                  <a:gd name="connsiteY4-782" fmla="*/ 13918 h 557693"/>
                </a:gdLst>
                <a:ahLst/>
                <a:cxnLst>
                  <a:cxn ang="0">
                    <a:pos x="connsiteX0-773" y="connsiteY0-774"/>
                  </a:cxn>
                  <a:cxn ang="0">
                    <a:pos x="connsiteX1-775" y="connsiteY1-776"/>
                  </a:cxn>
                  <a:cxn ang="0">
                    <a:pos x="connsiteX2-777" y="connsiteY2-778"/>
                  </a:cxn>
                  <a:cxn ang="0">
                    <a:pos x="connsiteX3-779" y="connsiteY3-780"/>
                  </a:cxn>
                  <a:cxn ang="0">
                    <a:pos x="connsiteX4-781" y="connsiteY4-782"/>
                  </a:cxn>
                </a:cxnLst>
                <a:rect l="l" t="t" r="r" b="b"/>
                <a:pathLst>
                  <a:path w="661574" h="557693">
                    <a:moveTo>
                      <a:pt x="72869" y="13918"/>
                    </a:moveTo>
                    <a:cubicBezTo>
                      <a:pt x="184450" y="5454"/>
                      <a:pt x="435949" y="-13117"/>
                      <a:pt x="660478" y="14845"/>
                    </a:cubicBezTo>
                    <a:cubicBezTo>
                      <a:pt x="621347" y="93170"/>
                      <a:pt x="636508" y="427667"/>
                      <a:pt x="661574" y="540528"/>
                    </a:cubicBezTo>
                    <a:cubicBezTo>
                      <a:pt x="560227" y="562106"/>
                      <a:pt x="148547" y="575610"/>
                      <a:pt x="52398" y="503151"/>
                    </a:cubicBezTo>
                    <a:cubicBezTo>
                      <a:pt x="-13816" y="391776"/>
                      <a:pt x="-27876" y="91630"/>
                      <a:pt x="72869" y="13918"/>
                    </a:cubicBez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noAutofit/>
              </a:bodyPr>
              <a:lstStyle/>
              <a:p>
                <a:pPr algn="ctr" defTabSz="1371600"/>
                <a:endParaRPr lang="zh-CN" altLang="en-US" sz="270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</p:grpSp>
        <p:pic>
          <p:nvPicPr>
            <p:cNvPr id="15" name="圖片 14" descr="一張含有 服裝, 人員, 傢俱, 課程 的圖片">
              <a:extLst>
                <a:ext uri="{FF2B5EF4-FFF2-40B4-BE49-F238E27FC236}">
                  <a16:creationId xmlns:a16="http://schemas.microsoft.com/office/drawing/2014/main" id="{F5387274-D44F-5F6E-6192-3A997D1F8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1698" y="2425696"/>
              <a:ext cx="2880000" cy="2006607"/>
            </a:xfrm>
            <a:prstGeom prst="rect">
              <a:avLst/>
            </a:prstGeom>
          </p:spPr>
        </p:pic>
        <p:sp>
          <p:nvSpPr>
            <p:cNvPr id="16" name="Text Placeholder 33">
              <a:extLst>
                <a:ext uri="{FF2B5EF4-FFF2-40B4-BE49-F238E27FC236}">
                  <a16:creationId xmlns:a16="http://schemas.microsoft.com/office/drawing/2014/main" id="{F2630F28-A73C-E9EA-135C-03564ADE58DE}"/>
                </a:ext>
              </a:extLst>
            </p:cNvPr>
            <p:cNvSpPr txBox="1">
              <a:spLocks/>
            </p:cNvSpPr>
            <p:nvPr/>
          </p:nvSpPr>
          <p:spPr>
            <a:xfrm>
              <a:off x="4106345" y="4582204"/>
              <a:ext cx="1704690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028700">
                <a:lnSpc>
                  <a:spcPct val="100000"/>
                </a:lnSpc>
                <a:spcBef>
                  <a:spcPts val="1125"/>
                </a:spcBef>
                <a:buNone/>
              </a:pPr>
              <a:r>
                <a:rPr lang="zh-TW" altLang="en-US" sz="4800" b="1" dirty="0">
                  <a:solidFill>
                    <a:prstClr val="black"/>
                  </a:solidFill>
                  <a:latin typeface="華康粗圓體" panose="020F0709000000000000" pitchFamily="49" charset="-120"/>
                  <a:ea typeface="華康粗圓體" panose="020F0709000000000000" pitchFamily="49" charset="-120"/>
                  <a:cs typeface="+mn-ea"/>
                  <a:sym typeface="+mn-lt"/>
                </a:rPr>
                <a:t>鍾昕老師</a:t>
              </a:r>
              <a:endParaRPr lang="en-AU" sz="4800" b="1" dirty="0">
                <a:solidFill>
                  <a:prstClr val="black"/>
                </a:solidFill>
                <a:latin typeface="華康粗圓體" panose="020F0709000000000000" pitchFamily="49" charset="-120"/>
                <a:ea typeface="華康粗圓體" panose="020F0709000000000000" pitchFamily="49" charset="-120"/>
                <a:sym typeface="+mn-lt"/>
              </a:endParaRPr>
            </a:p>
          </p:txBody>
        </p:sp>
        <p:pic>
          <p:nvPicPr>
            <p:cNvPr id="17" name="圖片 16" descr="一張含有 服裝, 室內, 人員, 椅子 的圖片">
              <a:extLst>
                <a:ext uri="{FF2B5EF4-FFF2-40B4-BE49-F238E27FC236}">
                  <a16:creationId xmlns:a16="http://schemas.microsoft.com/office/drawing/2014/main" id="{6B562461-2FE9-CA06-7499-36A46819C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111" y="2425695"/>
              <a:ext cx="2880000" cy="2006607"/>
            </a:xfrm>
            <a:prstGeom prst="rect">
              <a:avLst/>
            </a:prstGeom>
          </p:spPr>
        </p:pic>
        <p:sp>
          <p:nvSpPr>
            <p:cNvPr id="18" name="Text Placeholder 33">
              <a:extLst>
                <a:ext uri="{FF2B5EF4-FFF2-40B4-BE49-F238E27FC236}">
                  <a16:creationId xmlns:a16="http://schemas.microsoft.com/office/drawing/2014/main" id="{E8BAAC45-E460-4288-433D-28F8940EE574}"/>
                </a:ext>
              </a:extLst>
            </p:cNvPr>
            <p:cNvSpPr txBox="1">
              <a:spLocks/>
            </p:cNvSpPr>
            <p:nvPr/>
          </p:nvSpPr>
          <p:spPr>
            <a:xfrm>
              <a:off x="7552026" y="4582203"/>
              <a:ext cx="1704690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028700">
                <a:lnSpc>
                  <a:spcPct val="100000"/>
                </a:lnSpc>
                <a:spcBef>
                  <a:spcPts val="1125"/>
                </a:spcBef>
                <a:buNone/>
              </a:pPr>
              <a:r>
                <a:rPr lang="zh-TW" altLang="en-US" sz="4800" b="1" dirty="0">
                  <a:solidFill>
                    <a:prstClr val="black"/>
                  </a:solidFill>
                  <a:latin typeface="華康粗圓體" panose="020F0709000000000000" pitchFamily="49" charset="-120"/>
                  <a:ea typeface="華康粗圓體" panose="020F0709000000000000" pitchFamily="49" charset="-120"/>
                  <a:cs typeface="+mn-ea"/>
                  <a:sym typeface="+mn-lt"/>
                </a:rPr>
                <a:t>輔導科</a:t>
              </a:r>
              <a:endParaRPr lang="en-AU" sz="4800" b="1" dirty="0">
                <a:solidFill>
                  <a:prstClr val="black"/>
                </a:solidFill>
                <a:latin typeface="華康粗圓體" panose="020F0709000000000000" pitchFamily="49" charset="-120"/>
                <a:ea typeface="華康粗圓體" panose="020F0709000000000000" pitchFamily="49" charset="-12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4279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78611">
            <a:off x="14425606" y="-3468154"/>
            <a:ext cx="8563763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269856">
            <a:off x="-5282680" y="-1749006"/>
            <a:ext cx="8563763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989010">
            <a:off x="16184615" y="-1922707"/>
            <a:ext cx="6413063" cy="5783417"/>
          </a:xfrm>
          <a:custGeom>
            <a:avLst/>
            <a:gdLst/>
            <a:ahLst/>
            <a:cxnLst/>
            <a:rect l="l" t="t" r="r" b="b"/>
            <a:pathLst>
              <a:path w="6413062" h="5783416">
                <a:moveTo>
                  <a:pt x="0" y="0"/>
                </a:moveTo>
                <a:lnTo>
                  <a:pt x="6413062" y="0"/>
                </a:lnTo>
                <a:lnTo>
                  <a:pt x="6413062" y="5783416"/>
                </a:lnTo>
                <a:lnTo>
                  <a:pt x="0" y="57834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60700">
            <a:off x="-3523375" y="694468"/>
            <a:ext cx="4964666" cy="4477226"/>
          </a:xfrm>
          <a:custGeom>
            <a:avLst/>
            <a:gdLst/>
            <a:ahLst/>
            <a:cxnLst/>
            <a:rect l="l" t="t" r="r" b="b"/>
            <a:pathLst>
              <a:path w="4964665" h="4477225">
                <a:moveTo>
                  <a:pt x="0" y="0"/>
                </a:moveTo>
                <a:lnTo>
                  <a:pt x="4964666" y="0"/>
                </a:lnTo>
                <a:lnTo>
                  <a:pt x="4964666" y="4477225"/>
                </a:lnTo>
                <a:lnTo>
                  <a:pt x="0" y="44772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16056" y="6320031"/>
            <a:ext cx="1949502" cy="3659517"/>
          </a:xfrm>
          <a:custGeom>
            <a:avLst/>
            <a:gdLst/>
            <a:ahLst/>
            <a:cxnLst/>
            <a:rect l="l" t="t" r="r" b="b"/>
            <a:pathLst>
              <a:path w="1949502" h="3659517">
                <a:moveTo>
                  <a:pt x="0" y="0"/>
                </a:moveTo>
                <a:lnTo>
                  <a:pt x="1949501" y="0"/>
                </a:lnTo>
                <a:lnTo>
                  <a:pt x="1949501" y="3659517"/>
                </a:lnTo>
                <a:lnTo>
                  <a:pt x="0" y="365951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F06C2F70-FB55-8062-B1B8-2CC660CF1B9C}"/>
              </a:ext>
            </a:extLst>
          </p:cNvPr>
          <p:cNvGrpSpPr/>
          <p:nvPr/>
        </p:nvGrpSpPr>
        <p:grpSpPr>
          <a:xfrm>
            <a:off x="4316726" y="1641467"/>
            <a:ext cx="10692377" cy="6785540"/>
            <a:chOff x="3090881" y="1016208"/>
            <a:chExt cx="7128251" cy="4523693"/>
          </a:xfrm>
        </p:grpSpPr>
        <p:sp>
          <p:nvSpPr>
            <p:cNvPr id="10" name="PA-文本框 12">
              <a:extLst>
                <a:ext uri="{FF2B5EF4-FFF2-40B4-BE49-F238E27FC236}">
                  <a16:creationId xmlns:a16="http://schemas.microsoft.com/office/drawing/2014/main" id="{64D029FA-6EE9-5114-DC90-4873AE30F371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4896037" y="1016208"/>
              <a:ext cx="3061777" cy="507015"/>
            </a:xfrm>
            <a:prstGeom prst="roundRect">
              <a:avLst>
                <a:gd name="adj" fmla="val 0"/>
              </a:avLst>
            </a:prstGeom>
            <a:solidFill>
              <a:srgbClr val="FFC000"/>
            </a:solidFill>
            <a:ln w="28575">
              <a:solidFill>
                <a:srgbClr val="6B4C0E"/>
              </a:solidFill>
            </a:ln>
          </p:spPr>
          <p:txBody>
            <a:bodyPr wrap="square" rtlCol="0" anchor="ctr" anchorCtr="1">
              <a:noAutofit/>
            </a:bodyPr>
            <a:lstStyle/>
            <a:p>
              <a:pPr algn="ctr" defTabSz="1371600">
                <a:defRPr/>
              </a:pPr>
              <a:r>
                <a:rPr lang="zh-TW" altLang="en-US" sz="5400" b="1" dirty="0">
                  <a:solidFill>
                    <a:prstClr val="black"/>
                  </a:solidFill>
                  <a:latin typeface="華康粗圓體" panose="020F0709000000000000" pitchFamily="49" charset="-120"/>
                  <a:ea typeface="華康粗圓體" panose="020F0709000000000000" pitchFamily="49" charset="-120"/>
                  <a:cs typeface="+mn-ea"/>
                  <a:sym typeface="+mn-lt"/>
                </a:rPr>
                <a:t>外師協同教學</a:t>
              </a:r>
              <a:endParaRPr lang="zh-CN" altLang="en-US" sz="5400" b="1" dirty="0">
                <a:solidFill>
                  <a:prstClr val="black"/>
                </a:solidFill>
                <a:latin typeface="華康粗圓體" panose="020F0709000000000000" pitchFamily="49" charset="-120"/>
                <a:ea typeface="華康粗圓體" panose="020F0709000000000000" pitchFamily="49" charset="-120"/>
                <a:cs typeface="+mn-ea"/>
                <a:sym typeface="+mn-lt"/>
              </a:endParaRPr>
            </a:p>
          </p:txBody>
        </p:sp>
        <p:grpSp>
          <p:nvGrpSpPr>
            <p:cNvPr id="11" name="组合 2">
              <a:extLst>
                <a:ext uri="{FF2B5EF4-FFF2-40B4-BE49-F238E27FC236}">
                  <a16:creationId xmlns:a16="http://schemas.microsoft.com/office/drawing/2014/main" id="{C1FFC7FD-EFCB-170F-A91E-BF2A167C2BB4}"/>
                </a:ext>
              </a:extLst>
            </p:cNvPr>
            <p:cNvGrpSpPr/>
            <p:nvPr/>
          </p:nvGrpSpPr>
          <p:grpSpPr>
            <a:xfrm>
              <a:off x="3090881" y="1883619"/>
              <a:ext cx="7128251" cy="3656282"/>
              <a:chOff x="3190595" y="2034265"/>
              <a:chExt cx="5593223" cy="2940862"/>
            </a:xfrm>
          </p:grpSpPr>
          <p:sp>
            <p:nvSpPr>
              <p:cNvPr id="12" name="椭圆 31">
                <a:extLst>
                  <a:ext uri="{FF2B5EF4-FFF2-40B4-BE49-F238E27FC236}">
                    <a16:creationId xmlns:a16="http://schemas.microsoft.com/office/drawing/2014/main" id="{0BFBA70F-9A8F-DD1A-5984-7149C918EA47}"/>
                  </a:ext>
                </a:extLst>
              </p:cNvPr>
              <p:cNvSpPr/>
              <p:nvPr/>
            </p:nvSpPr>
            <p:spPr>
              <a:xfrm rot="5400000">
                <a:off x="4602749" y="794057"/>
                <a:ext cx="2768916" cy="5593223"/>
              </a:xfrm>
              <a:custGeom>
                <a:avLst/>
                <a:gdLst>
                  <a:gd name="connsiteX0" fmla="*/ 0 w 656493"/>
                  <a:gd name="connsiteY0" fmla="*/ 316523 h 633046"/>
                  <a:gd name="connsiteX1" fmla="*/ 328247 w 656493"/>
                  <a:gd name="connsiteY1" fmla="*/ 0 h 633046"/>
                  <a:gd name="connsiteX2" fmla="*/ 656494 w 656493"/>
                  <a:gd name="connsiteY2" fmla="*/ 316523 h 633046"/>
                  <a:gd name="connsiteX3" fmla="*/ 328247 w 656493"/>
                  <a:gd name="connsiteY3" fmla="*/ 633046 h 633046"/>
                  <a:gd name="connsiteX4" fmla="*/ 0 w 656493"/>
                  <a:gd name="connsiteY4" fmla="*/ 316523 h 633046"/>
                  <a:gd name="connsiteX0-1" fmla="*/ 328247 w 656494"/>
                  <a:gd name="connsiteY0-2" fmla="*/ 0 h 633046"/>
                  <a:gd name="connsiteX1-3" fmla="*/ 656494 w 656494"/>
                  <a:gd name="connsiteY1-4" fmla="*/ 316523 h 633046"/>
                  <a:gd name="connsiteX2-5" fmla="*/ 328247 w 656494"/>
                  <a:gd name="connsiteY2-6" fmla="*/ 633046 h 633046"/>
                  <a:gd name="connsiteX3-7" fmla="*/ 0 w 656494"/>
                  <a:gd name="connsiteY3-8" fmla="*/ 316523 h 633046"/>
                  <a:gd name="connsiteX4-9" fmla="*/ 419687 w 656494"/>
                  <a:gd name="connsiteY4-10" fmla="*/ 91440 h 633046"/>
                  <a:gd name="connsiteX0-11" fmla="*/ 402964 w 731211"/>
                  <a:gd name="connsiteY0-12" fmla="*/ 0 h 633046"/>
                  <a:gd name="connsiteX1-13" fmla="*/ 731211 w 731211"/>
                  <a:gd name="connsiteY1-14" fmla="*/ 316523 h 633046"/>
                  <a:gd name="connsiteX2-15" fmla="*/ 402964 w 731211"/>
                  <a:gd name="connsiteY2-16" fmla="*/ 633046 h 633046"/>
                  <a:gd name="connsiteX3-17" fmla="*/ 74717 w 731211"/>
                  <a:gd name="connsiteY3-18" fmla="*/ 316523 h 633046"/>
                  <a:gd name="connsiteX4-19" fmla="*/ 161895 w 731211"/>
                  <a:gd name="connsiteY4-20" fmla="*/ 152400 h 633046"/>
                  <a:gd name="connsiteX0-21" fmla="*/ 353700 w 681947"/>
                  <a:gd name="connsiteY0-22" fmla="*/ 0 h 633046"/>
                  <a:gd name="connsiteX1-23" fmla="*/ 681947 w 681947"/>
                  <a:gd name="connsiteY1-24" fmla="*/ 316523 h 633046"/>
                  <a:gd name="connsiteX2-25" fmla="*/ 353700 w 681947"/>
                  <a:gd name="connsiteY2-26" fmla="*/ 633046 h 633046"/>
                  <a:gd name="connsiteX3-27" fmla="*/ 25453 w 681947"/>
                  <a:gd name="connsiteY3-28" fmla="*/ 316523 h 633046"/>
                  <a:gd name="connsiteX4-29" fmla="*/ 112631 w 681947"/>
                  <a:gd name="connsiteY4-30" fmla="*/ 152400 h 633046"/>
                  <a:gd name="connsiteX0-31" fmla="*/ 341249 w 669496"/>
                  <a:gd name="connsiteY0-32" fmla="*/ 0 h 633046"/>
                  <a:gd name="connsiteX1-33" fmla="*/ 669496 w 669496"/>
                  <a:gd name="connsiteY1-34" fmla="*/ 316523 h 633046"/>
                  <a:gd name="connsiteX2-35" fmla="*/ 341249 w 669496"/>
                  <a:gd name="connsiteY2-36" fmla="*/ 633046 h 633046"/>
                  <a:gd name="connsiteX3-37" fmla="*/ 13002 w 669496"/>
                  <a:gd name="connsiteY3-38" fmla="*/ 316523 h 633046"/>
                  <a:gd name="connsiteX4-39" fmla="*/ 100180 w 669496"/>
                  <a:gd name="connsiteY4-40" fmla="*/ 152400 h 633046"/>
                  <a:gd name="connsiteX0-41" fmla="*/ 347951 w 676198"/>
                  <a:gd name="connsiteY0-42" fmla="*/ 0 h 633046"/>
                  <a:gd name="connsiteX1-43" fmla="*/ 676198 w 676198"/>
                  <a:gd name="connsiteY1-44" fmla="*/ 316523 h 633046"/>
                  <a:gd name="connsiteX2-45" fmla="*/ 347951 w 676198"/>
                  <a:gd name="connsiteY2-46" fmla="*/ 633046 h 633046"/>
                  <a:gd name="connsiteX3-47" fmla="*/ 19704 w 676198"/>
                  <a:gd name="connsiteY3-48" fmla="*/ 316523 h 633046"/>
                  <a:gd name="connsiteX4-49" fmla="*/ 79173 w 676198"/>
                  <a:gd name="connsiteY4-50" fmla="*/ 113607 h 633046"/>
                  <a:gd name="connsiteX0-51" fmla="*/ 333371 w 661618"/>
                  <a:gd name="connsiteY0-52" fmla="*/ 0 h 633046"/>
                  <a:gd name="connsiteX1-53" fmla="*/ 661618 w 661618"/>
                  <a:gd name="connsiteY1-54" fmla="*/ 316523 h 633046"/>
                  <a:gd name="connsiteX2-55" fmla="*/ 333371 w 661618"/>
                  <a:gd name="connsiteY2-56" fmla="*/ 633046 h 633046"/>
                  <a:gd name="connsiteX3-57" fmla="*/ 5124 w 661618"/>
                  <a:gd name="connsiteY3-58" fmla="*/ 316523 h 633046"/>
                  <a:gd name="connsiteX4-59" fmla="*/ 64593 w 661618"/>
                  <a:gd name="connsiteY4-60" fmla="*/ 113607 h 633046"/>
                  <a:gd name="connsiteX0-61" fmla="*/ 178200 w 661618"/>
                  <a:gd name="connsiteY0-62" fmla="*/ 0 h 583170"/>
                  <a:gd name="connsiteX1-63" fmla="*/ 661618 w 661618"/>
                  <a:gd name="connsiteY1-64" fmla="*/ 266647 h 583170"/>
                  <a:gd name="connsiteX2-65" fmla="*/ 333371 w 661618"/>
                  <a:gd name="connsiteY2-66" fmla="*/ 583170 h 583170"/>
                  <a:gd name="connsiteX3-67" fmla="*/ 5124 w 661618"/>
                  <a:gd name="connsiteY3-68" fmla="*/ 266647 h 583170"/>
                  <a:gd name="connsiteX4-69" fmla="*/ 64593 w 661618"/>
                  <a:gd name="connsiteY4-70" fmla="*/ 63731 h 583170"/>
                  <a:gd name="connsiteX0-71" fmla="*/ 178200 w 662133"/>
                  <a:gd name="connsiteY0-72" fmla="*/ 66578 h 649748"/>
                  <a:gd name="connsiteX1-73" fmla="*/ 412660 w 662133"/>
                  <a:gd name="connsiteY1-74" fmla="*/ 10947 h 649748"/>
                  <a:gd name="connsiteX2-75" fmla="*/ 661618 w 662133"/>
                  <a:gd name="connsiteY2-76" fmla="*/ 333225 h 649748"/>
                  <a:gd name="connsiteX3-77" fmla="*/ 333371 w 662133"/>
                  <a:gd name="connsiteY3-78" fmla="*/ 649748 h 649748"/>
                  <a:gd name="connsiteX4-79" fmla="*/ 5124 w 662133"/>
                  <a:gd name="connsiteY4-80" fmla="*/ 333225 h 649748"/>
                  <a:gd name="connsiteX5" fmla="*/ 64593 w 662133"/>
                  <a:gd name="connsiteY5" fmla="*/ 130309 h 649748"/>
                  <a:gd name="connsiteX0-81" fmla="*/ 178200 w 662148"/>
                  <a:gd name="connsiteY0-82" fmla="*/ 66578 h 649748"/>
                  <a:gd name="connsiteX1-83" fmla="*/ 412660 w 662148"/>
                  <a:gd name="connsiteY1-84" fmla="*/ 10947 h 649748"/>
                  <a:gd name="connsiteX2-85" fmla="*/ 661618 w 662148"/>
                  <a:gd name="connsiteY2-86" fmla="*/ 333225 h 649748"/>
                  <a:gd name="connsiteX3-87" fmla="*/ 333371 w 662148"/>
                  <a:gd name="connsiteY3-88" fmla="*/ 649748 h 649748"/>
                  <a:gd name="connsiteX4-89" fmla="*/ 5124 w 662148"/>
                  <a:gd name="connsiteY4-90" fmla="*/ 333225 h 649748"/>
                  <a:gd name="connsiteX5-91" fmla="*/ 64593 w 662148"/>
                  <a:gd name="connsiteY5-92" fmla="*/ 130309 h 649748"/>
                  <a:gd name="connsiteX0-93" fmla="*/ 178200 w 662148"/>
                  <a:gd name="connsiteY0-94" fmla="*/ 61032 h 644202"/>
                  <a:gd name="connsiteX1-95" fmla="*/ 412660 w 662148"/>
                  <a:gd name="connsiteY1-96" fmla="*/ 5401 h 644202"/>
                  <a:gd name="connsiteX2-97" fmla="*/ 661618 w 662148"/>
                  <a:gd name="connsiteY2-98" fmla="*/ 327679 h 644202"/>
                  <a:gd name="connsiteX3-99" fmla="*/ 333371 w 662148"/>
                  <a:gd name="connsiteY3-100" fmla="*/ 644202 h 644202"/>
                  <a:gd name="connsiteX4-101" fmla="*/ 5124 w 662148"/>
                  <a:gd name="connsiteY4-102" fmla="*/ 327679 h 644202"/>
                  <a:gd name="connsiteX5-103" fmla="*/ 64593 w 662148"/>
                  <a:gd name="connsiteY5-104" fmla="*/ 124763 h 644202"/>
                  <a:gd name="connsiteX0-105" fmla="*/ 178200 w 662148"/>
                  <a:gd name="connsiteY0-106" fmla="*/ 75865 h 659035"/>
                  <a:gd name="connsiteX1-107" fmla="*/ 168819 w 662148"/>
                  <a:gd name="connsiteY1-108" fmla="*/ 31317 h 659035"/>
                  <a:gd name="connsiteX2-109" fmla="*/ 412660 w 662148"/>
                  <a:gd name="connsiteY2-110" fmla="*/ 20234 h 659035"/>
                  <a:gd name="connsiteX3-111" fmla="*/ 661618 w 662148"/>
                  <a:gd name="connsiteY3-112" fmla="*/ 342512 h 659035"/>
                  <a:gd name="connsiteX4-113" fmla="*/ 333371 w 662148"/>
                  <a:gd name="connsiteY4-114" fmla="*/ 659035 h 659035"/>
                  <a:gd name="connsiteX5-115" fmla="*/ 5124 w 662148"/>
                  <a:gd name="connsiteY5-116" fmla="*/ 342512 h 659035"/>
                  <a:gd name="connsiteX6" fmla="*/ 64593 w 662148"/>
                  <a:gd name="connsiteY6" fmla="*/ 139596 h 659035"/>
                  <a:gd name="connsiteX0-117" fmla="*/ 178200 w 662148"/>
                  <a:gd name="connsiteY0-118" fmla="*/ 68901 h 652071"/>
                  <a:gd name="connsiteX1-119" fmla="*/ 130026 w 662148"/>
                  <a:gd name="connsiteY1-120" fmla="*/ 68688 h 652071"/>
                  <a:gd name="connsiteX2-121" fmla="*/ 412660 w 662148"/>
                  <a:gd name="connsiteY2-122" fmla="*/ 13270 h 652071"/>
                  <a:gd name="connsiteX3-123" fmla="*/ 661618 w 662148"/>
                  <a:gd name="connsiteY3-124" fmla="*/ 335548 h 652071"/>
                  <a:gd name="connsiteX4-125" fmla="*/ 333371 w 662148"/>
                  <a:gd name="connsiteY4-126" fmla="*/ 652071 h 652071"/>
                  <a:gd name="connsiteX5-127" fmla="*/ 5124 w 662148"/>
                  <a:gd name="connsiteY5-128" fmla="*/ 335548 h 652071"/>
                  <a:gd name="connsiteX6-129" fmla="*/ 64593 w 662148"/>
                  <a:gd name="connsiteY6-130" fmla="*/ 132632 h 652071"/>
                  <a:gd name="connsiteX0-131" fmla="*/ 178200 w 662220"/>
                  <a:gd name="connsiteY0-132" fmla="*/ 68901 h 652071"/>
                  <a:gd name="connsiteX1-133" fmla="*/ 130026 w 662220"/>
                  <a:gd name="connsiteY1-134" fmla="*/ 68688 h 652071"/>
                  <a:gd name="connsiteX2-135" fmla="*/ 412660 w 662220"/>
                  <a:gd name="connsiteY2-136" fmla="*/ 13270 h 652071"/>
                  <a:gd name="connsiteX3-137" fmla="*/ 661618 w 662220"/>
                  <a:gd name="connsiteY3-138" fmla="*/ 335548 h 652071"/>
                  <a:gd name="connsiteX4-139" fmla="*/ 333371 w 662220"/>
                  <a:gd name="connsiteY4-140" fmla="*/ 652071 h 652071"/>
                  <a:gd name="connsiteX5-141" fmla="*/ 5124 w 662220"/>
                  <a:gd name="connsiteY5-142" fmla="*/ 335548 h 652071"/>
                  <a:gd name="connsiteX6-143" fmla="*/ 64593 w 662220"/>
                  <a:gd name="connsiteY6-144" fmla="*/ 132632 h 652071"/>
                  <a:gd name="connsiteX0-145" fmla="*/ 178200 w 662220"/>
                  <a:gd name="connsiteY0-146" fmla="*/ 58449 h 641619"/>
                  <a:gd name="connsiteX1-147" fmla="*/ 130026 w 662220"/>
                  <a:gd name="connsiteY1-148" fmla="*/ 58236 h 641619"/>
                  <a:gd name="connsiteX2-149" fmla="*/ 412660 w 662220"/>
                  <a:gd name="connsiteY2-150" fmla="*/ 2818 h 641619"/>
                  <a:gd name="connsiteX3-151" fmla="*/ 661618 w 662220"/>
                  <a:gd name="connsiteY3-152" fmla="*/ 325096 h 641619"/>
                  <a:gd name="connsiteX4-153" fmla="*/ 333371 w 662220"/>
                  <a:gd name="connsiteY4-154" fmla="*/ 641619 h 641619"/>
                  <a:gd name="connsiteX5-155" fmla="*/ 5124 w 662220"/>
                  <a:gd name="connsiteY5-156" fmla="*/ 325096 h 641619"/>
                  <a:gd name="connsiteX6-157" fmla="*/ 64593 w 662220"/>
                  <a:gd name="connsiteY6-158" fmla="*/ 122180 h 641619"/>
                  <a:gd name="connsiteX0-159" fmla="*/ 178200 w 662220"/>
                  <a:gd name="connsiteY0-160" fmla="*/ 58449 h 641619"/>
                  <a:gd name="connsiteX1-161" fmla="*/ 130026 w 662220"/>
                  <a:gd name="connsiteY1-162" fmla="*/ 58236 h 641619"/>
                  <a:gd name="connsiteX2-163" fmla="*/ 412660 w 662220"/>
                  <a:gd name="connsiteY2-164" fmla="*/ 2818 h 641619"/>
                  <a:gd name="connsiteX3-165" fmla="*/ 661618 w 662220"/>
                  <a:gd name="connsiteY3-166" fmla="*/ 325096 h 641619"/>
                  <a:gd name="connsiteX4-167" fmla="*/ 333371 w 662220"/>
                  <a:gd name="connsiteY4-168" fmla="*/ 641619 h 641619"/>
                  <a:gd name="connsiteX5-169" fmla="*/ 5124 w 662220"/>
                  <a:gd name="connsiteY5-170" fmla="*/ 325096 h 641619"/>
                  <a:gd name="connsiteX6-171" fmla="*/ 64593 w 662220"/>
                  <a:gd name="connsiteY6-172" fmla="*/ 122180 h 641619"/>
                  <a:gd name="connsiteX0-173" fmla="*/ 178200 w 662220"/>
                  <a:gd name="connsiteY0-174" fmla="*/ 58449 h 641619"/>
                  <a:gd name="connsiteX1-175" fmla="*/ 130026 w 662220"/>
                  <a:gd name="connsiteY1-176" fmla="*/ 58236 h 641619"/>
                  <a:gd name="connsiteX2-177" fmla="*/ 412660 w 662220"/>
                  <a:gd name="connsiteY2-178" fmla="*/ 2818 h 641619"/>
                  <a:gd name="connsiteX3-179" fmla="*/ 661618 w 662220"/>
                  <a:gd name="connsiteY3-180" fmla="*/ 325096 h 641619"/>
                  <a:gd name="connsiteX4-181" fmla="*/ 333371 w 662220"/>
                  <a:gd name="connsiteY4-182" fmla="*/ 641619 h 641619"/>
                  <a:gd name="connsiteX5-183" fmla="*/ 5124 w 662220"/>
                  <a:gd name="connsiteY5-184" fmla="*/ 325096 h 641619"/>
                  <a:gd name="connsiteX6-185" fmla="*/ 64593 w 662220"/>
                  <a:gd name="connsiteY6-186" fmla="*/ 122180 h 641619"/>
                  <a:gd name="connsiteX0-187" fmla="*/ 178200 w 662220"/>
                  <a:gd name="connsiteY0-188" fmla="*/ 58449 h 641619"/>
                  <a:gd name="connsiteX1-189" fmla="*/ 130026 w 662220"/>
                  <a:gd name="connsiteY1-190" fmla="*/ 58236 h 641619"/>
                  <a:gd name="connsiteX2-191" fmla="*/ 412660 w 662220"/>
                  <a:gd name="connsiteY2-192" fmla="*/ 2818 h 641619"/>
                  <a:gd name="connsiteX3-193" fmla="*/ 661618 w 662220"/>
                  <a:gd name="connsiteY3-194" fmla="*/ 325096 h 641619"/>
                  <a:gd name="connsiteX4-195" fmla="*/ 333371 w 662220"/>
                  <a:gd name="connsiteY4-196" fmla="*/ 641619 h 641619"/>
                  <a:gd name="connsiteX5-197" fmla="*/ 5124 w 662220"/>
                  <a:gd name="connsiteY5-198" fmla="*/ 325096 h 641619"/>
                  <a:gd name="connsiteX6-199" fmla="*/ 64593 w 662220"/>
                  <a:gd name="connsiteY6-200" fmla="*/ 122180 h 641619"/>
                  <a:gd name="connsiteX0-201" fmla="*/ 178200 w 662220"/>
                  <a:gd name="connsiteY0-202" fmla="*/ 58449 h 641619"/>
                  <a:gd name="connsiteX1-203" fmla="*/ 130026 w 662220"/>
                  <a:gd name="connsiteY1-204" fmla="*/ 58236 h 641619"/>
                  <a:gd name="connsiteX2-205" fmla="*/ 412660 w 662220"/>
                  <a:gd name="connsiteY2-206" fmla="*/ 2818 h 641619"/>
                  <a:gd name="connsiteX3-207" fmla="*/ 661618 w 662220"/>
                  <a:gd name="connsiteY3-208" fmla="*/ 325096 h 641619"/>
                  <a:gd name="connsiteX4-209" fmla="*/ 333371 w 662220"/>
                  <a:gd name="connsiteY4-210" fmla="*/ 641619 h 641619"/>
                  <a:gd name="connsiteX5-211" fmla="*/ 5124 w 662220"/>
                  <a:gd name="connsiteY5-212" fmla="*/ 325096 h 641619"/>
                  <a:gd name="connsiteX6-213" fmla="*/ 64593 w 662220"/>
                  <a:gd name="connsiteY6-214" fmla="*/ 122180 h 641619"/>
                  <a:gd name="connsiteX0-215" fmla="*/ 176252 w 660272"/>
                  <a:gd name="connsiteY0-216" fmla="*/ 58449 h 641619"/>
                  <a:gd name="connsiteX1-217" fmla="*/ 128078 w 660272"/>
                  <a:gd name="connsiteY1-218" fmla="*/ 58236 h 641619"/>
                  <a:gd name="connsiteX2-219" fmla="*/ 410712 w 660272"/>
                  <a:gd name="connsiteY2-220" fmla="*/ 2818 h 641619"/>
                  <a:gd name="connsiteX3-221" fmla="*/ 659670 w 660272"/>
                  <a:gd name="connsiteY3-222" fmla="*/ 325096 h 641619"/>
                  <a:gd name="connsiteX4-223" fmla="*/ 331423 w 660272"/>
                  <a:gd name="connsiteY4-224" fmla="*/ 641619 h 641619"/>
                  <a:gd name="connsiteX5-225" fmla="*/ 3176 w 660272"/>
                  <a:gd name="connsiteY5-226" fmla="*/ 325096 h 641619"/>
                  <a:gd name="connsiteX6-227" fmla="*/ 62645 w 660272"/>
                  <a:gd name="connsiteY6-228" fmla="*/ 122180 h 641619"/>
                  <a:gd name="connsiteX0-229" fmla="*/ 253837 w 660272"/>
                  <a:gd name="connsiteY0-230" fmla="*/ 30740 h 641619"/>
                  <a:gd name="connsiteX1-231" fmla="*/ 128078 w 660272"/>
                  <a:gd name="connsiteY1-232" fmla="*/ 58236 h 641619"/>
                  <a:gd name="connsiteX2-233" fmla="*/ 410712 w 660272"/>
                  <a:gd name="connsiteY2-234" fmla="*/ 2818 h 641619"/>
                  <a:gd name="connsiteX3-235" fmla="*/ 659670 w 660272"/>
                  <a:gd name="connsiteY3-236" fmla="*/ 325096 h 641619"/>
                  <a:gd name="connsiteX4-237" fmla="*/ 331423 w 660272"/>
                  <a:gd name="connsiteY4-238" fmla="*/ 641619 h 641619"/>
                  <a:gd name="connsiteX5-239" fmla="*/ 3176 w 660272"/>
                  <a:gd name="connsiteY5-240" fmla="*/ 325096 h 641619"/>
                  <a:gd name="connsiteX6-241" fmla="*/ 62645 w 660272"/>
                  <a:gd name="connsiteY6-242" fmla="*/ 122180 h 641619"/>
                  <a:gd name="connsiteX0-243" fmla="*/ 253837 w 660191"/>
                  <a:gd name="connsiteY0-244" fmla="*/ 41069 h 651948"/>
                  <a:gd name="connsiteX1-245" fmla="*/ 161329 w 660191"/>
                  <a:gd name="connsiteY1-246" fmla="*/ 63023 h 651948"/>
                  <a:gd name="connsiteX2-247" fmla="*/ 410712 w 660191"/>
                  <a:gd name="connsiteY2-248" fmla="*/ 13147 h 651948"/>
                  <a:gd name="connsiteX3-249" fmla="*/ 659670 w 660191"/>
                  <a:gd name="connsiteY3-250" fmla="*/ 335425 h 651948"/>
                  <a:gd name="connsiteX4-251" fmla="*/ 331423 w 660191"/>
                  <a:gd name="connsiteY4-252" fmla="*/ 651948 h 651948"/>
                  <a:gd name="connsiteX5-253" fmla="*/ 3176 w 660191"/>
                  <a:gd name="connsiteY5-254" fmla="*/ 335425 h 651948"/>
                  <a:gd name="connsiteX6-255" fmla="*/ 62645 w 660191"/>
                  <a:gd name="connsiteY6-256" fmla="*/ 132509 h 651948"/>
                  <a:gd name="connsiteX0-257" fmla="*/ 253837 w 660897"/>
                  <a:gd name="connsiteY0-258" fmla="*/ 45475 h 656354"/>
                  <a:gd name="connsiteX1-259" fmla="*/ 161329 w 660897"/>
                  <a:gd name="connsiteY1-260" fmla="*/ 67429 h 656354"/>
                  <a:gd name="connsiteX2-261" fmla="*/ 410712 w 660897"/>
                  <a:gd name="connsiteY2-262" fmla="*/ 17553 h 656354"/>
                  <a:gd name="connsiteX3-263" fmla="*/ 659670 w 660897"/>
                  <a:gd name="connsiteY3-264" fmla="*/ 339831 h 656354"/>
                  <a:gd name="connsiteX4-265" fmla="*/ 331423 w 660897"/>
                  <a:gd name="connsiteY4-266" fmla="*/ 656354 h 656354"/>
                  <a:gd name="connsiteX5-267" fmla="*/ 3176 w 660897"/>
                  <a:gd name="connsiteY5-268" fmla="*/ 339831 h 656354"/>
                  <a:gd name="connsiteX6-269" fmla="*/ 62645 w 660897"/>
                  <a:gd name="connsiteY6-270" fmla="*/ 136915 h 656354"/>
                  <a:gd name="connsiteX0-271" fmla="*/ 253837 w 660406"/>
                  <a:gd name="connsiteY0-272" fmla="*/ 41070 h 651949"/>
                  <a:gd name="connsiteX1-273" fmla="*/ 161329 w 660406"/>
                  <a:gd name="connsiteY1-274" fmla="*/ 63024 h 651949"/>
                  <a:gd name="connsiteX2-275" fmla="*/ 410712 w 660406"/>
                  <a:gd name="connsiteY2-276" fmla="*/ 13148 h 651949"/>
                  <a:gd name="connsiteX3-277" fmla="*/ 659670 w 660406"/>
                  <a:gd name="connsiteY3-278" fmla="*/ 335426 h 651949"/>
                  <a:gd name="connsiteX4-279" fmla="*/ 331423 w 660406"/>
                  <a:gd name="connsiteY4-280" fmla="*/ 651949 h 651949"/>
                  <a:gd name="connsiteX5-281" fmla="*/ 3176 w 660406"/>
                  <a:gd name="connsiteY5-282" fmla="*/ 335426 h 651949"/>
                  <a:gd name="connsiteX6-283" fmla="*/ 62645 w 660406"/>
                  <a:gd name="connsiteY6-284" fmla="*/ 132510 h 651949"/>
                  <a:gd name="connsiteX0-285" fmla="*/ 161329 w 660406"/>
                  <a:gd name="connsiteY0-286" fmla="*/ 63024 h 651949"/>
                  <a:gd name="connsiteX1-287" fmla="*/ 410712 w 660406"/>
                  <a:gd name="connsiteY1-288" fmla="*/ 13148 h 651949"/>
                  <a:gd name="connsiteX2-289" fmla="*/ 659670 w 660406"/>
                  <a:gd name="connsiteY2-290" fmla="*/ 335426 h 651949"/>
                  <a:gd name="connsiteX3-291" fmla="*/ 331423 w 660406"/>
                  <a:gd name="connsiteY3-292" fmla="*/ 651949 h 651949"/>
                  <a:gd name="connsiteX4-293" fmla="*/ 3176 w 660406"/>
                  <a:gd name="connsiteY4-294" fmla="*/ 335426 h 651949"/>
                  <a:gd name="connsiteX5-295" fmla="*/ 62645 w 660406"/>
                  <a:gd name="connsiteY5-296" fmla="*/ 132510 h 651949"/>
                  <a:gd name="connsiteX0-297" fmla="*/ 128078 w 660207"/>
                  <a:gd name="connsiteY0-298" fmla="*/ 63024 h 651949"/>
                  <a:gd name="connsiteX1-299" fmla="*/ 410712 w 660207"/>
                  <a:gd name="connsiteY1-300" fmla="*/ 13148 h 651949"/>
                  <a:gd name="connsiteX2-301" fmla="*/ 659670 w 660207"/>
                  <a:gd name="connsiteY2-302" fmla="*/ 335426 h 651949"/>
                  <a:gd name="connsiteX3-303" fmla="*/ 331423 w 660207"/>
                  <a:gd name="connsiteY3-304" fmla="*/ 651949 h 651949"/>
                  <a:gd name="connsiteX4-305" fmla="*/ 3176 w 660207"/>
                  <a:gd name="connsiteY4-306" fmla="*/ 335426 h 651949"/>
                  <a:gd name="connsiteX5-307" fmla="*/ 62645 w 660207"/>
                  <a:gd name="connsiteY5-308" fmla="*/ 132510 h 651949"/>
                  <a:gd name="connsiteX0-309" fmla="*/ 128078 w 660438"/>
                  <a:gd name="connsiteY0-310" fmla="*/ 60888 h 649813"/>
                  <a:gd name="connsiteX1-311" fmla="*/ 410712 w 660438"/>
                  <a:gd name="connsiteY1-312" fmla="*/ 11012 h 649813"/>
                  <a:gd name="connsiteX2-313" fmla="*/ 659670 w 660438"/>
                  <a:gd name="connsiteY2-314" fmla="*/ 333290 h 649813"/>
                  <a:gd name="connsiteX3-315" fmla="*/ 331423 w 660438"/>
                  <a:gd name="connsiteY3-316" fmla="*/ 649813 h 649813"/>
                  <a:gd name="connsiteX4-317" fmla="*/ 3176 w 660438"/>
                  <a:gd name="connsiteY4-318" fmla="*/ 333290 h 649813"/>
                  <a:gd name="connsiteX5-319" fmla="*/ 62645 w 660438"/>
                  <a:gd name="connsiteY5-320" fmla="*/ 130374 h 649813"/>
                  <a:gd name="connsiteX0-321" fmla="*/ 128078 w 660438"/>
                  <a:gd name="connsiteY0-322" fmla="*/ 64927 h 653852"/>
                  <a:gd name="connsiteX1-323" fmla="*/ 410712 w 660438"/>
                  <a:gd name="connsiteY1-324" fmla="*/ 15051 h 653852"/>
                  <a:gd name="connsiteX2-325" fmla="*/ 659670 w 660438"/>
                  <a:gd name="connsiteY2-326" fmla="*/ 337329 h 653852"/>
                  <a:gd name="connsiteX3-327" fmla="*/ 331423 w 660438"/>
                  <a:gd name="connsiteY3-328" fmla="*/ 653852 h 653852"/>
                  <a:gd name="connsiteX4-329" fmla="*/ 3176 w 660438"/>
                  <a:gd name="connsiteY4-330" fmla="*/ 337329 h 653852"/>
                  <a:gd name="connsiteX5-331" fmla="*/ 62645 w 660438"/>
                  <a:gd name="connsiteY5-332" fmla="*/ 134413 h 653852"/>
                  <a:gd name="connsiteX0-333" fmla="*/ 128078 w 687378"/>
                  <a:gd name="connsiteY0-334" fmla="*/ 58090 h 647015"/>
                  <a:gd name="connsiteX1-335" fmla="*/ 571432 w 687378"/>
                  <a:gd name="connsiteY1-336" fmla="*/ 16673 h 647015"/>
                  <a:gd name="connsiteX2-337" fmla="*/ 659670 w 687378"/>
                  <a:gd name="connsiteY2-338" fmla="*/ 330492 h 647015"/>
                  <a:gd name="connsiteX3-339" fmla="*/ 331423 w 687378"/>
                  <a:gd name="connsiteY3-340" fmla="*/ 647015 h 647015"/>
                  <a:gd name="connsiteX4-341" fmla="*/ 3176 w 687378"/>
                  <a:gd name="connsiteY4-342" fmla="*/ 330492 h 647015"/>
                  <a:gd name="connsiteX5-343" fmla="*/ 62645 w 687378"/>
                  <a:gd name="connsiteY5-344" fmla="*/ 127576 h 647015"/>
                  <a:gd name="connsiteX0-345" fmla="*/ 128078 w 677145"/>
                  <a:gd name="connsiteY0-346" fmla="*/ 58090 h 663933"/>
                  <a:gd name="connsiteX1-347" fmla="*/ 571432 w 677145"/>
                  <a:gd name="connsiteY1-348" fmla="*/ 16673 h 663933"/>
                  <a:gd name="connsiteX2-349" fmla="*/ 659670 w 677145"/>
                  <a:gd name="connsiteY2-350" fmla="*/ 330492 h 663933"/>
                  <a:gd name="connsiteX3-351" fmla="*/ 559815 w 677145"/>
                  <a:gd name="connsiteY3-352" fmla="*/ 663933 h 663933"/>
                  <a:gd name="connsiteX4-353" fmla="*/ 3176 w 677145"/>
                  <a:gd name="connsiteY4-354" fmla="*/ 330492 h 663933"/>
                  <a:gd name="connsiteX5-355" fmla="*/ 62645 w 677145"/>
                  <a:gd name="connsiteY5-356" fmla="*/ 127576 h 663933"/>
                  <a:gd name="connsiteX0-357" fmla="*/ 101940 w 644966"/>
                  <a:gd name="connsiteY0-358" fmla="*/ 58090 h 685888"/>
                  <a:gd name="connsiteX1-359" fmla="*/ 545294 w 644966"/>
                  <a:gd name="connsiteY1-360" fmla="*/ 16673 h 685888"/>
                  <a:gd name="connsiteX2-361" fmla="*/ 633532 w 644966"/>
                  <a:gd name="connsiteY2-362" fmla="*/ 330492 h 685888"/>
                  <a:gd name="connsiteX3-363" fmla="*/ 533677 w 644966"/>
                  <a:gd name="connsiteY3-364" fmla="*/ 663933 h 685888"/>
                  <a:gd name="connsiteX4-365" fmla="*/ 10874 w 644966"/>
                  <a:gd name="connsiteY4-366" fmla="*/ 575801 h 685888"/>
                  <a:gd name="connsiteX5-367" fmla="*/ 36507 w 644966"/>
                  <a:gd name="connsiteY5-368" fmla="*/ 127576 h 685888"/>
                  <a:gd name="connsiteX0-369" fmla="*/ 101940 w 642626"/>
                  <a:gd name="connsiteY0-370" fmla="*/ 58090 h 654766"/>
                  <a:gd name="connsiteX1-371" fmla="*/ 545294 w 642626"/>
                  <a:gd name="connsiteY1-372" fmla="*/ 16673 h 654766"/>
                  <a:gd name="connsiteX2-373" fmla="*/ 633532 w 642626"/>
                  <a:gd name="connsiteY2-374" fmla="*/ 330492 h 654766"/>
                  <a:gd name="connsiteX3-375" fmla="*/ 567513 w 642626"/>
                  <a:gd name="connsiteY3-376" fmla="*/ 613179 h 654766"/>
                  <a:gd name="connsiteX4-377" fmla="*/ 10874 w 642626"/>
                  <a:gd name="connsiteY4-378" fmla="*/ 575801 h 654766"/>
                  <a:gd name="connsiteX5-379" fmla="*/ 36507 w 642626"/>
                  <a:gd name="connsiteY5-380" fmla="*/ 127576 h 654766"/>
                  <a:gd name="connsiteX0-381" fmla="*/ 101940 w 642626"/>
                  <a:gd name="connsiteY0-382" fmla="*/ 30477 h 627153"/>
                  <a:gd name="connsiteX1-383" fmla="*/ 545294 w 642626"/>
                  <a:gd name="connsiteY1-384" fmla="*/ 31354 h 627153"/>
                  <a:gd name="connsiteX2-385" fmla="*/ 633532 w 642626"/>
                  <a:gd name="connsiteY2-386" fmla="*/ 302879 h 627153"/>
                  <a:gd name="connsiteX3-387" fmla="*/ 567513 w 642626"/>
                  <a:gd name="connsiteY3-388" fmla="*/ 585566 h 627153"/>
                  <a:gd name="connsiteX4-389" fmla="*/ 10874 w 642626"/>
                  <a:gd name="connsiteY4-390" fmla="*/ 548188 h 627153"/>
                  <a:gd name="connsiteX5-391" fmla="*/ 36507 w 642626"/>
                  <a:gd name="connsiteY5-392" fmla="*/ 99963 h 627153"/>
                  <a:gd name="connsiteX0-393" fmla="*/ 101940 w 641803"/>
                  <a:gd name="connsiteY0-394" fmla="*/ 32533 h 629209"/>
                  <a:gd name="connsiteX1-395" fmla="*/ 545294 w 641803"/>
                  <a:gd name="connsiteY1-396" fmla="*/ 33410 h 629209"/>
                  <a:gd name="connsiteX2-397" fmla="*/ 633532 w 641803"/>
                  <a:gd name="connsiteY2-398" fmla="*/ 304935 h 629209"/>
                  <a:gd name="connsiteX3-399" fmla="*/ 567513 w 641803"/>
                  <a:gd name="connsiteY3-400" fmla="*/ 587622 h 629209"/>
                  <a:gd name="connsiteX4-401" fmla="*/ 10874 w 641803"/>
                  <a:gd name="connsiteY4-402" fmla="*/ 550244 h 629209"/>
                  <a:gd name="connsiteX5-403" fmla="*/ 36507 w 641803"/>
                  <a:gd name="connsiteY5-404" fmla="*/ 102019 h 629209"/>
                  <a:gd name="connsiteX0-405" fmla="*/ 93785 w 633648"/>
                  <a:gd name="connsiteY0-406" fmla="*/ 32533 h 629209"/>
                  <a:gd name="connsiteX1-407" fmla="*/ 537139 w 633648"/>
                  <a:gd name="connsiteY1-408" fmla="*/ 33410 h 629209"/>
                  <a:gd name="connsiteX2-409" fmla="*/ 625377 w 633648"/>
                  <a:gd name="connsiteY2-410" fmla="*/ 304935 h 629209"/>
                  <a:gd name="connsiteX3-411" fmla="*/ 559358 w 633648"/>
                  <a:gd name="connsiteY3-412" fmla="*/ 587622 h 629209"/>
                  <a:gd name="connsiteX4-413" fmla="*/ 2719 w 633648"/>
                  <a:gd name="connsiteY4-414" fmla="*/ 550244 h 629209"/>
                  <a:gd name="connsiteX5-415" fmla="*/ 28352 w 633648"/>
                  <a:gd name="connsiteY5-416" fmla="*/ 102019 h 629209"/>
                  <a:gd name="connsiteX0-417" fmla="*/ 103603 w 643466"/>
                  <a:gd name="connsiteY0-418" fmla="*/ 32533 h 629209"/>
                  <a:gd name="connsiteX1-419" fmla="*/ 546957 w 643466"/>
                  <a:gd name="connsiteY1-420" fmla="*/ 33410 h 629209"/>
                  <a:gd name="connsiteX2-421" fmla="*/ 635195 w 643466"/>
                  <a:gd name="connsiteY2-422" fmla="*/ 304935 h 629209"/>
                  <a:gd name="connsiteX3-423" fmla="*/ 569176 w 643466"/>
                  <a:gd name="connsiteY3-424" fmla="*/ 587622 h 629209"/>
                  <a:gd name="connsiteX4-425" fmla="*/ 12537 w 643466"/>
                  <a:gd name="connsiteY4-426" fmla="*/ 550244 h 629209"/>
                  <a:gd name="connsiteX5-427" fmla="*/ 4334 w 643466"/>
                  <a:gd name="connsiteY5-428" fmla="*/ 102019 h 629209"/>
                  <a:gd name="connsiteX0-429" fmla="*/ 103603 w 643466"/>
                  <a:gd name="connsiteY0-430" fmla="*/ 32533 h 613248"/>
                  <a:gd name="connsiteX1-431" fmla="*/ 546957 w 643466"/>
                  <a:gd name="connsiteY1-432" fmla="*/ 33410 h 613248"/>
                  <a:gd name="connsiteX2-433" fmla="*/ 635195 w 643466"/>
                  <a:gd name="connsiteY2-434" fmla="*/ 304935 h 613248"/>
                  <a:gd name="connsiteX3-435" fmla="*/ 569176 w 643466"/>
                  <a:gd name="connsiteY3-436" fmla="*/ 587622 h 613248"/>
                  <a:gd name="connsiteX4-437" fmla="*/ 12537 w 643466"/>
                  <a:gd name="connsiteY4-438" fmla="*/ 518643 h 613248"/>
                  <a:gd name="connsiteX5-439" fmla="*/ 4334 w 643466"/>
                  <a:gd name="connsiteY5-440" fmla="*/ 102019 h 613248"/>
                  <a:gd name="connsiteX0-441" fmla="*/ 103603 w 622280"/>
                  <a:gd name="connsiteY0-442" fmla="*/ 51723 h 632438"/>
                  <a:gd name="connsiteX1-443" fmla="*/ 546957 w 622280"/>
                  <a:gd name="connsiteY1-444" fmla="*/ 52600 h 632438"/>
                  <a:gd name="connsiteX2-445" fmla="*/ 569176 w 622280"/>
                  <a:gd name="connsiteY2-446" fmla="*/ 606812 h 632438"/>
                  <a:gd name="connsiteX3-447" fmla="*/ 12537 w 622280"/>
                  <a:gd name="connsiteY3-448" fmla="*/ 537833 h 632438"/>
                  <a:gd name="connsiteX4-449" fmla="*/ 4334 w 622280"/>
                  <a:gd name="connsiteY4-450" fmla="*/ 121209 h 632438"/>
                  <a:gd name="connsiteX0-451" fmla="*/ 103603 w 640916"/>
                  <a:gd name="connsiteY0-452" fmla="*/ 51277 h 628066"/>
                  <a:gd name="connsiteX1-453" fmla="*/ 546957 w 640916"/>
                  <a:gd name="connsiteY1-454" fmla="*/ 52154 h 628066"/>
                  <a:gd name="connsiteX2-455" fmla="*/ 595444 w 640916"/>
                  <a:gd name="connsiteY2-456" fmla="*/ 600046 h 628066"/>
                  <a:gd name="connsiteX3-457" fmla="*/ 12537 w 640916"/>
                  <a:gd name="connsiteY3-458" fmla="*/ 537387 h 628066"/>
                  <a:gd name="connsiteX4-459" fmla="*/ 4334 w 640916"/>
                  <a:gd name="connsiteY4-460" fmla="*/ 120763 h 628066"/>
                  <a:gd name="connsiteX0-461" fmla="*/ 103603 w 629940"/>
                  <a:gd name="connsiteY0-462" fmla="*/ 26437 h 603226"/>
                  <a:gd name="connsiteX1-463" fmla="*/ 546957 w 629940"/>
                  <a:gd name="connsiteY1-464" fmla="*/ 27314 h 603226"/>
                  <a:gd name="connsiteX2-465" fmla="*/ 595444 w 629940"/>
                  <a:gd name="connsiteY2-466" fmla="*/ 575206 h 603226"/>
                  <a:gd name="connsiteX3-467" fmla="*/ 12537 w 629940"/>
                  <a:gd name="connsiteY3-468" fmla="*/ 512547 h 603226"/>
                  <a:gd name="connsiteX4-469" fmla="*/ 4334 w 629940"/>
                  <a:gd name="connsiteY4-470" fmla="*/ 95923 h 603226"/>
                  <a:gd name="connsiteX0-471" fmla="*/ 103603 w 651443"/>
                  <a:gd name="connsiteY0-472" fmla="*/ 20041 h 614843"/>
                  <a:gd name="connsiteX1-473" fmla="*/ 608249 w 651443"/>
                  <a:gd name="connsiteY1-474" fmla="*/ 39879 h 614843"/>
                  <a:gd name="connsiteX2-475" fmla="*/ 595444 w 651443"/>
                  <a:gd name="connsiteY2-476" fmla="*/ 568810 h 614843"/>
                  <a:gd name="connsiteX3-477" fmla="*/ 12537 w 651443"/>
                  <a:gd name="connsiteY3-478" fmla="*/ 506151 h 614843"/>
                  <a:gd name="connsiteX4-479" fmla="*/ 4334 w 651443"/>
                  <a:gd name="connsiteY4-480" fmla="*/ 89527 h 614843"/>
                  <a:gd name="connsiteX0-481" fmla="*/ 103603 w 640788"/>
                  <a:gd name="connsiteY0-482" fmla="*/ 20041 h 614843"/>
                  <a:gd name="connsiteX1-483" fmla="*/ 581981 w 640788"/>
                  <a:gd name="connsiteY1-484" fmla="*/ 39879 h 614843"/>
                  <a:gd name="connsiteX2-485" fmla="*/ 595444 w 640788"/>
                  <a:gd name="connsiteY2-486" fmla="*/ 568810 h 614843"/>
                  <a:gd name="connsiteX3-487" fmla="*/ 12537 w 640788"/>
                  <a:gd name="connsiteY3-488" fmla="*/ 506151 h 614843"/>
                  <a:gd name="connsiteX4-489" fmla="*/ 4334 w 640788"/>
                  <a:gd name="connsiteY4-490" fmla="*/ 89527 h 614843"/>
                  <a:gd name="connsiteX0-491" fmla="*/ 103603 w 673655"/>
                  <a:gd name="connsiteY0-492" fmla="*/ 38763 h 618146"/>
                  <a:gd name="connsiteX1-493" fmla="*/ 581981 w 673655"/>
                  <a:gd name="connsiteY1-494" fmla="*/ 58601 h 618146"/>
                  <a:gd name="connsiteX2-495" fmla="*/ 621713 w 673655"/>
                  <a:gd name="connsiteY2-496" fmla="*/ 562250 h 618146"/>
                  <a:gd name="connsiteX3-497" fmla="*/ 12537 w 673655"/>
                  <a:gd name="connsiteY3-498" fmla="*/ 524873 h 618146"/>
                  <a:gd name="connsiteX4-499" fmla="*/ 4334 w 673655"/>
                  <a:gd name="connsiteY4-500" fmla="*/ 108249 h 618146"/>
                  <a:gd name="connsiteX0-501" fmla="*/ 103603 w 654750"/>
                  <a:gd name="connsiteY0-502" fmla="*/ 38763 h 605787"/>
                  <a:gd name="connsiteX1-503" fmla="*/ 581981 w 654750"/>
                  <a:gd name="connsiteY1-504" fmla="*/ 58601 h 605787"/>
                  <a:gd name="connsiteX2-505" fmla="*/ 621713 w 654750"/>
                  <a:gd name="connsiteY2-506" fmla="*/ 562250 h 605787"/>
                  <a:gd name="connsiteX3-507" fmla="*/ 12537 w 654750"/>
                  <a:gd name="connsiteY3-508" fmla="*/ 524873 h 605787"/>
                  <a:gd name="connsiteX4-509" fmla="*/ 4334 w 654750"/>
                  <a:gd name="connsiteY4-510" fmla="*/ 108249 h 605787"/>
                  <a:gd name="connsiteX0-511" fmla="*/ 103603 w 643734"/>
                  <a:gd name="connsiteY0-512" fmla="*/ 31800 h 598824"/>
                  <a:gd name="connsiteX1-513" fmla="*/ 581981 w 643734"/>
                  <a:gd name="connsiteY1-514" fmla="*/ 51638 h 598824"/>
                  <a:gd name="connsiteX2-515" fmla="*/ 621713 w 643734"/>
                  <a:gd name="connsiteY2-516" fmla="*/ 555287 h 598824"/>
                  <a:gd name="connsiteX3-517" fmla="*/ 12537 w 643734"/>
                  <a:gd name="connsiteY3-518" fmla="*/ 517910 h 598824"/>
                  <a:gd name="connsiteX4-519" fmla="*/ 4334 w 643734"/>
                  <a:gd name="connsiteY4-520" fmla="*/ 101286 h 598824"/>
                  <a:gd name="connsiteX0-521" fmla="*/ 103603 w 643734"/>
                  <a:gd name="connsiteY0-522" fmla="*/ 24551 h 591575"/>
                  <a:gd name="connsiteX1-523" fmla="*/ 581981 w 643734"/>
                  <a:gd name="connsiteY1-524" fmla="*/ 44389 h 591575"/>
                  <a:gd name="connsiteX2-525" fmla="*/ 621713 w 643734"/>
                  <a:gd name="connsiteY2-526" fmla="*/ 548038 h 591575"/>
                  <a:gd name="connsiteX3-527" fmla="*/ 12537 w 643734"/>
                  <a:gd name="connsiteY3-528" fmla="*/ 510661 h 591575"/>
                  <a:gd name="connsiteX4-529" fmla="*/ 4334 w 643734"/>
                  <a:gd name="connsiteY4-530" fmla="*/ 94037 h 591575"/>
                  <a:gd name="connsiteX0-531" fmla="*/ 103603 w 643734"/>
                  <a:gd name="connsiteY0-532" fmla="*/ 20135 h 587159"/>
                  <a:gd name="connsiteX1-533" fmla="*/ 581981 w 643734"/>
                  <a:gd name="connsiteY1-534" fmla="*/ 39973 h 587159"/>
                  <a:gd name="connsiteX2-535" fmla="*/ 621713 w 643734"/>
                  <a:gd name="connsiteY2-536" fmla="*/ 543622 h 587159"/>
                  <a:gd name="connsiteX3-537" fmla="*/ 12537 w 643734"/>
                  <a:gd name="connsiteY3-538" fmla="*/ 506245 h 587159"/>
                  <a:gd name="connsiteX4-539" fmla="*/ 4334 w 643734"/>
                  <a:gd name="connsiteY4-540" fmla="*/ 89621 h 587159"/>
                  <a:gd name="connsiteX0-541" fmla="*/ 51067 w 657504"/>
                  <a:gd name="connsiteY0-542" fmla="*/ 31623 h 592327"/>
                  <a:gd name="connsiteX1-543" fmla="*/ 581981 w 657504"/>
                  <a:gd name="connsiteY1-544" fmla="*/ 45141 h 592327"/>
                  <a:gd name="connsiteX2-545" fmla="*/ 621713 w 657504"/>
                  <a:gd name="connsiteY2-546" fmla="*/ 548790 h 592327"/>
                  <a:gd name="connsiteX3-547" fmla="*/ 12537 w 657504"/>
                  <a:gd name="connsiteY3-548" fmla="*/ 511413 h 592327"/>
                  <a:gd name="connsiteX4-549" fmla="*/ 4334 w 657504"/>
                  <a:gd name="connsiteY4-550" fmla="*/ 94789 h 592327"/>
                  <a:gd name="connsiteX0-551" fmla="*/ 51067 w 676118"/>
                  <a:gd name="connsiteY0-552" fmla="*/ 31623 h 604686"/>
                  <a:gd name="connsiteX1-553" fmla="*/ 581981 w 676118"/>
                  <a:gd name="connsiteY1-554" fmla="*/ 45141 h 604686"/>
                  <a:gd name="connsiteX2-555" fmla="*/ 621713 w 676118"/>
                  <a:gd name="connsiteY2-556" fmla="*/ 548790 h 604686"/>
                  <a:gd name="connsiteX3-557" fmla="*/ 12537 w 676118"/>
                  <a:gd name="connsiteY3-558" fmla="*/ 511413 h 604686"/>
                  <a:gd name="connsiteX4-559" fmla="*/ 4334 w 676118"/>
                  <a:gd name="connsiteY4-560" fmla="*/ 94789 h 604686"/>
                  <a:gd name="connsiteX0-561" fmla="*/ 51067 w 659741"/>
                  <a:gd name="connsiteY0-562" fmla="*/ 18182 h 591245"/>
                  <a:gd name="connsiteX1-563" fmla="*/ 581981 w 659741"/>
                  <a:gd name="connsiteY1-564" fmla="*/ 31700 h 591245"/>
                  <a:gd name="connsiteX2-565" fmla="*/ 621713 w 659741"/>
                  <a:gd name="connsiteY2-566" fmla="*/ 535349 h 591245"/>
                  <a:gd name="connsiteX3-567" fmla="*/ 12537 w 659741"/>
                  <a:gd name="connsiteY3-568" fmla="*/ 497972 h 591245"/>
                  <a:gd name="connsiteX4-569" fmla="*/ 4334 w 659741"/>
                  <a:gd name="connsiteY4-570" fmla="*/ 81348 h 591245"/>
                  <a:gd name="connsiteX0-571" fmla="*/ 51067 w 671131"/>
                  <a:gd name="connsiteY0-572" fmla="*/ 18182 h 591245"/>
                  <a:gd name="connsiteX1-573" fmla="*/ 617005 w 671131"/>
                  <a:gd name="connsiteY1-574" fmla="*/ 31700 h 591245"/>
                  <a:gd name="connsiteX2-575" fmla="*/ 621713 w 671131"/>
                  <a:gd name="connsiteY2-576" fmla="*/ 535349 h 591245"/>
                  <a:gd name="connsiteX3-577" fmla="*/ 12537 w 671131"/>
                  <a:gd name="connsiteY3-578" fmla="*/ 497972 h 591245"/>
                  <a:gd name="connsiteX4-579" fmla="*/ 4334 w 671131"/>
                  <a:gd name="connsiteY4-580" fmla="*/ 81348 h 591245"/>
                  <a:gd name="connsiteX0-581" fmla="*/ 51067 w 648099"/>
                  <a:gd name="connsiteY0-582" fmla="*/ 18182 h 578886"/>
                  <a:gd name="connsiteX1-583" fmla="*/ 617005 w 648099"/>
                  <a:gd name="connsiteY1-584" fmla="*/ 31700 h 578886"/>
                  <a:gd name="connsiteX2-585" fmla="*/ 621713 w 648099"/>
                  <a:gd name="connsiteY2-586" fmla="*/ 535349 h 578886"/>
                  <a:gd name="connsiteX3-587" fmla="*/ 12537 w 648099"/>
                  <a:gd name="connsiteY3-588" fmla="*/ 497972 h 578886"/>
                  <a:gd name="connsiteX4-589" fmla="*/ 4334 w 648099"/>
                  <a:gd name="connsiteY4-590" fmla="*/ 81348 h 578886"/>
                  <a:gd name="connsiteX0-591" fmla="*/ 51067 w 648099"/>
                  <a:gd name="connsiteY0-592" fmla="*/ 18182 h 565791"/>
                  <a:gd name="connsiteX1-593" fmla="*/ 617005 w 648099"/>
                  <a:gd name="connsiteY1-594" fmla="*/ 31700 h 565791"/>
                  <a:gd name="connsiteX2-595" fmla="*/ 621713 w 648099"/>
                  <a:gd name="connsiteY2-596" fmla="*/ 535349 h 565791"/>
                  <a:gd name="connsiteX3-597" fmla="*/ 12537 w 648099"/>
                  <a:gd name="connsiteY3-598" fmla="*/ 497972 h 565791"/>
                  <a:gd name="connsiteX4-599" fmla="*/ 4334 w 648099"/>
                  <a:gd name="connsiteY4-600" fmla="*/ 81348 h 565791"/>
                  <a:gd name="connsiteX0-601" fmla="*/ 51067 w 648099"/>
                  <a:gd name="connsiteY0-602" fmla="*/ 18182 h 565791"/>
                  <a:gd name="connsiteX1-603" fmla="*/ 617005 w 648099"/>
                  <a:gd name="connsiteY1-604" fmla="*/ 31700 h 565791"/>
                  <a:gd name="connsiteX2-605" fmla="*/ 621713 w 648099"/>
                  <a:gd name="connsiteY2-606" fmla="*/ 535349 h 565791"/>
                  <a:gd name="connsiteX3-607" fmla="*/ 12537 w 648099"/>
                  <a:gd name="connsiteY3-608" fmla="*/ 497972 h 565791"/>
                  <a:gd name="connsiteX4-609" fmla="*/ 4334 w 648099"/>
                  <a:gd name="connsiteY4-610" fmla="*/ 81348 h 565791"/>
                  <a:gd name="connsiteX5-611" fmla="*/ 51067 w 648099"/>
                  <a:gd name="connsiteY5-612" fmla="*/ 18182 h 565791"/>
                  <a:gd name="connsiteX0-613" fmla="*/ 95107 w 692139"/>
                  <a:gd name="connsiteY0-614" fmla="*/ 44563 h 592172"/>
                  <a:gd name="connsiteX1-615" fmla="*/ 661045 w 692139"/>
                  <a:gd name="connsiteY1-616" fmla="*/ 58081 h 592172"/>
                  <a:gd name="connsiteX2-617" fmla="*/ 665753 w 692139"/>
                  <a:gd name="connsiteY2-618" fmla="*/ 561730 h 592172"/>
                  <a:gd name="connsiteX3-619" fmla="*/ 56577 w 692139"/>
                  <a:gd name="connsiteY3-620" fmla="*/ 524353 h 592172"/>
                  <a:gd name="connsiteX4-621" fmla="*/ 95107 w 692139"/>
                  <a:gd name="connsiteY4-622" fmla="*/ 44563 h 592172"/>
                  <a:gd name="connsiteX0-623" fmla="*/ 84274 w 726505"/>
                  <a:gd name="connsiteY0-624" fmla="*/ 51300 h 608352"/>
                  <a:gd name="connsiteX1-625" fmla="*/ 668271 w 726505"/>
                  <a:gd name="connsiteY1-626" fmla="*/ 74261 h 608352"/>
                  <a:gd name="connsiteX2-627" fmla="*/ 672979 w 726505"/>
                  <a:gd name="connsiteY2-628" fmla="*/ 577910 h 608352"/>
                  <a:gd name="connsiteX3-629" fmla="*/ 63803 w 726505"/>
                  <a:gd name="connsiteY3-630" fmla="*/ 540533 h 608352"/>
                  <a:gd name="connsiteX4-631" fmla="*/ 84274 w 726505"/>
                  <a:gd name="connsiteY4-632" fmla="*/ 51300 h 608352"/>
                  <a:gd name="connsiteX0-633" fmla="*/ 84274 w 726505"/>
                  <a:gd name="connsiteY0-634" fmla="*/ 51300 h 608352"/>
                  <a:gd name="connsiteX1-635" fmla="*/ 668271 w 726505"/>
                  <a:gd name="connsiteY1-636" fmla="*/ 74261 h 608352"/>
                  <a:gd name="connsiteX2-637" fmla="*/ 672979 w 726505"/>
                  <a:gd name="connsiteY2-638" fmla="*/ 577910 h 608352"/>
                  <a:gd name="connsiteX3-639" fmla="*/ 63803 w 726505"/>
                  <a:gd name="connsiteY3-640" fmla="*/ 540533 h 608352"/>
                  <a:gd name="connsiteX4-641" fmla="*/ 84274 w 726505"/>
                  <a:gd name="connsiteY4-642" fmla="*/ 51300 h 608352"/>
                  <a:gd name="connsiteX0-643" fmla="*/ 84274 w 726505"/>
                  <a:gd name="connsiteY0-644" fmla="*/ 25592 h 582644"/>
                  <a:gd name="connsiteX1-645" fmla="*/ 668271 w 726505"/>
                  <a:gd name="connsiteY1-646" fmla="*/ 48553 h 582644"/>
                  <a:gd name="connsiteX2-647" fmla="*/ 672979 w 726505"/>
                  <a:gd name="connsiteY2-648" fmla="*/ 552202 h 582644"/>
                  <a:gd name="connsiteX3-649" fmla="*/ 63803 w 726505"/>
                  <a:gd name="connsiteY3-650" fmla="*/ 514825 h 582644"/>
                  <a:gd name="connsiteX4-651" fmla="*/ 84274 w 726505"/>
                  <a:gd name="connsiteY4-652" fmla="*/ 25592 h 582644"/>
                  <a:gd name="connsiteX0-653" fmla="*/ 84274 w 726505"/>
                  <a:gd name="connsiteY0-654" fmla="*/ 25592 h 582644"/>
                  <a:gd name="connsiteX1-655" fmla="*/ 668271 w 726505"/>
                  <a:gd name="connsiteY1-656" fmla="*/ 48553 h 582644"/>
                  <a:gd name="connsiteX2-657" fmla="*/ 672979 w 726505"/>
                  <a:gd name="connsiteY2-658" fmla="*/ 552202 h 582644"/>
                  <a:gd name="connsiteX3-659" fmla="*/ 63803 w 726505"/>
                  <a:gd name="connsiteY3-660" fmla="*/ 514825 h 582644"/>
                  <a:gd name="connsiteX4-661" fmla="*/ 84274 w 726505"/>
                  <a:gd name="connsiteY4-662" fmla="*/ 25592 h 582644"/>
                  <a:gd name="connsiteX0-663" fmla="*/ 84274 w 726505"/>
                  <a:gd name="connsiteY0-664" fmla="*/ 10474 h 567526"/>
                  <a:gd name="connsiteX1-665" fmla="*/ 668271 w 726505"/>
                  <a:gd name="connsiteY1-666" fmla="*/ 33435 h 567526"/>
                  <a:gd name="connsiteX2-667" fmla="*/ 672979 w 726505"/>
                  <a:gd name="connsiteY2-668" fmla="*/ 537084 h 567526"/>
                  <a:gd name="connsiteX3-669" fmla="*/ 63803 w 726505"/>
                  <a:gd name="connsiteY3-670" fmla="*/ 499707 h 567526"/>
                  <a:gd name="connsiteX4-671" fmla="*/ 84274 w 726505"/>
                  <a:gd name="connsiteY4-672" fmla="*/ 10474 h 567526"/>
                  <a:gd name="connsiteX0-673" fmla="*/ 84274 w 747243"/>
                  <a:gd name="connsiteY0-674" fmla="*/ 23576 h 595793"/>
                  <a:gd name="connsiteX1-675" fmla="*/ 671883 w 747243"/>
                  <a:gd name="connsiteY1-676" fmla="*/ 24503 h 595793"/>
                  <a:gd name="connsiteX2-677" fmla="*/ 672979 w 747243"/>
                  <a:gd name="connsiteY2-678" fmla="*/ 550186 h 595793"/>
                  <a:gd name="connsiteX3-679" fmla="*/ 63803 w 747243"/>
                  <a:gd name="connsiteY3-680" fmla="*/ 512809 h 595793"/>
                  <a:gd name="connsiteX4-681" fmla="*/ 84274 w 747243"/>
                  <a:gd name="connsiteY4-682" fmla="*/ 23576 h 595793"/>
                  <a:gd name="connsiteX0-683" fmla="*/ 84274 w 710287"/>
                  <a:gd name="connsiteY0-684" fmla="*/ 23576 h 595793"/>
                  <a:gd name="connsiteX1-685" fmla="*/ 671883 w 710287"/>
                  <a:gd name="connsiteY1-686" fmla="*/ 24503 h 595793"/>
                  <a:gd name="connsiteX2-687" fmla="*/ 672979 w 710287"/>
                  <a:gd name="connsiteY2-688" fmla="*/ 550186 h 595793"/>
                  <a:gd name="connsiteX3-689" fmla="*/ 63803 w 710287"/>
                  <a:gd name="connsiteY3-690" fmla="*/ 512809 h 595793"/>
                  <a:gd name="connsiteX4-691" fmla="*/ 84274 w 710287"/>
                  <a:gd name="connsiteY4-692" fmla="*/ 23576 h 595793"/>
                  <a:gd name="connsiteX0-693" fmla="*/ 84274 w 710287"/>
                  <a:gd name="connsiteY0-694" fmla="*/ 23576 h 595793"/>
                  <a:gd name="connsiteX1-695" fmla="*/ 671883 w 710287"/>
                  <a:gd name="connsiteY1-696" fmla="*/ 24503 h 595793"/>
                  <a:gd name="connsiteX2-697" fmla="*/ 672979 w 710287"/>
                  <a:gd name="connsiteY2-698" fmla="*/ 550186 h 595793"/>
                  <a:gd name="connsiteX3-699" fmla="*/ 63803 w 710287"/>
                  <a:gd name="connsiteY3-700" fmla="*/ 512809 h 595793"/>
                  <a:gd name="connsiteX4-701" fmla="*/ 84274 w 710287"/>
                  <a:gd name="connsiteY4-702" fmla="*/ 23576 h 595793"/>
                  <a:gd name="connsiteX0-703" fmla="*/ 84274 w 710287"/>
                  <a:gd name="connsiteY0-704" fmla="*/ 23576 h 595793"/>
                  <a:gd name="connsiteX1-705" fmla="*/ 671883 w 710287"/>
                  <a:gd name="connsiteY1-706" fmla="*/ 24503 h 595793"/>
                  <a:gd name="connsiteX2-707" fmla="*/ 672979 w 710287"/>
                  <a:gd name="connsiteY2-708" fmla="*/ 550186 h 595793"/>
                  <a:gd name="connsiteX3-709" fmla="*/ 63803 w 710287"/>
                  <a:gd name="connsiteY3-710" fmla="*/ 512809 h 595793"/>
                  <a:gd name="connsiteX4-711" fmla="*/ 84274 w 710287"/>
                  <a:gd name="connsiteY4-712" fmla="*/ 23576 h 595793"/>
                  <a:gd name="connsiteX0-713" fmla="*/ 84274 w 672979"/>
                  <a:gd name="connsiteY0-714" fmla="*/ 23576 h 595793"/>
                  <a:gd name="connsiteX1-715" fmla="*/ 671883 w 672979"/>
                  <a:gd name="connsiteY1-716" fmla="*/ 24503 h 595793"/>
                  <a:gd name="connsiteX2-717" fmla="*/ 672979 w 672979"/>
                  <a:gd name="connsiteY2-718" fmla="*/ 550186 h 595793"/>
                  <a:gd name="connsiteX3-719" fmla="*/ 63803 w 672979"/>
                  <a:gd name="connsiteY3-720" fmla="*/ 512809 h 595793"/>
                  <a:gd name="connsiteX4-721" fmla="*/ 84274 w 672979"/>
                  <a:gd name="connsiteY4-722" fmla="*/ 23576 h 595793"/>
                  <a:gd name="connsiteX0-723" fmla="*/ 84274 w 672979"/>
                  <a:gd name="connsiteY0-724" fmla="*/ 23576 h 570495"/>
                  <a:gd name="connsiteX1-725" fmla="*/ 671883 w 672979"/>
                  <a:gd name="connsiteY1-726" fmla="*/ 24503 h 570495"/>
                  <a:gd name="connsiteX2-727" fmla="*/ 672979 w 672979"/>
                  <a:gd name="connsiteY2-728" fmla="*/ 550186 h 570495"/>
                  <a:gd name="connsiteX3-729" fmla="*/ 63803 w 672979"/>
                  <a:gd name="connsiteY3-730" fmla="*/ 512809 h 570495"/>
                  <a:gd name="connsiteX4-731" fmla="*/ 84274 w 672979"/>
                  <a:gd name="connsiteY4-732" fmla="*/ 23576 h 570495"/>
                  <a:gd name="connsiteX0-733" fmla="*/ 84274 w 672979"/>
                  <a:gd name="connsiteY0-734" fmla="*/ 23576 h 570495"/>
                  <a:gd name="connsiteX1-735" fmla="*/ 671883 w 672979"/>
                  <a:gd name="connsiteY1-736" fmla="*/ 24503 h 570495"/>
                  <a:gd name="connsiteX2-737" fmla="*/ 672979 w 672979"/>
                  <a:gd name="connsiteY2-738" fmla="*/ 550186 h 570495"/>
                  <a:gd name="connsiteX3-739" fmla="*/ 63803 w 672979"/>
                  <a:gd name="connsiteY3-740" fmla="*/ 512809 h 570495"/>
                  <a:gd name="connsiteX4-741" fmla="*/ 84274 w 672979"/>
                  <a:gd name="connsiteY4-742" fmla="*/ 23576 h 570495"/>
                  <a:gd name="connsiteX0-743" fmla="*/ 84274 w 672979"/>
                  <a:gd name="connsiteY0-744" fmla="*/ 23576 h 560608"/>
                  <a:gd name="connsiteX1-745" fmla="*/ 671883 w 672979"/>
                  <a:gd name="connsiteY1-746" fmla="*/ 24503 h 560608"/>
                  <a:gd name="connsiteX2-747" fmla="*/ 672979 w 672979"/>
                  <a:gd name="connsiteY2-748" fmla="*/ 550186 h 560608"/>
                  <a:gd name="connsiteX3-749" fmla="*/ 63803 w 672979"/>
                  <a:gd name="connsiteY3-750" fmla="*/ 512809 h 560608"/>
                  <a:gd name="connsiteX4-751" fmla="*/ 84274 w 672979"/>
                  <a:gd name="connsiteY4-752" fmla="*/ 23576 h 560608"/>
                  <a:gd name="connsiteX0-753" fmla="*/ 84274 w 672979"/>
                  <a:gd name="connsiteY0-754" fmla="*/ 23576 h 567351"/>
                  <a:gd name="connsiteX1-755" fmla="*/ 671883 w 672979"/>
                  <a:gd name="connsiteY1-756" fmla="*/ 24503 h 567351"/>
                  <a:gd name="connsiteX2-757" fmla="*/ 672979 w 672979"/>
                  <a:gd name="connsiteY2-758" fmla="*/ 550186 h 567351"/>
                  <a:gd name="connsiteX3-759" fmla="*/ 63803 w 672979"/>
                  <a:gd name="connsiteY3-760" fmla="*/ 512809 h 567351"/>
                  <a:gd name="connsiteX4-761" fmla="*/ 84274 w 672979"/>
                  <a:gd name="connsiteY4-762" fmla="*/ 23576 h 567351"/>
                  <a:gd name="connsiteX0-763" fmla="*/ 72869 w 661574"/>
                  <a:gd name="connsiteY0-764" fmla="*/ 23576 h 567351"/>
                  <a:gd name="connsiteX1-765" fmla="*/ 660478 w 661574"/>
                  <a:gd name="connsiteY1-766" fmla="*/ 24503 h 567351"/>
                  <a:gd name="connsiteX2-767" fmla="*/ 661574 w 661574"/>
                  <a:gd name="connsiteY2-768" fmla="*/ 550186 h 567351"/>
                  <a:gd name="connsiteX3-769" fmla="*/ 52398 w 661574"/>
                  <a:gd name="connsiteY3-770" fmla="*/ 512809 h 567351"/>
                  <a:gd name="connsiteX4-771" fmla="*/ 72869 w 661574"/>
                  <a:gd name="connsiteY4-772" fmla="*/ 23576 h 567351"/>
                  <a:gd name="connsiteX0-773" fmla="*/ 72869 w 661574"/>
                  <a:gd name="connsiteY0-774" fmla="*/ 13918 h 557693"/>
                  <a:gd name="connsiteX1-775" fmla="*/ 660478 w 661574"/>
                  <a:gd name="connsiteY1-776" fmla="*/ 14845 h 557693"/>
                  <a:gd name="connsiteX2-777" fmla="*/ 661574 w 661574"/>
                  <a:gd name="connsiteY2-778" fmla="*/ 540528 h 557693"/>
                  <a:gd name="connsiteX3-779" fmla="*/ 52398 w 661574"/>
                  <a:gd name="connsiteY3-780" fmla="*/ 503151 h 557693"/>
                  <a:gd name="connsiteX4-781" fmla="*/ 72869 w 661574"/>
                  <a:gd name="connsiteY4-782" fmla="*/ 13918 h 557693"/>
                  <a:gd name="connsiteX0-783" fmla="*/ 84755 w 673460"/>
                  <a:gd name="connsiteY0-784" fmla="*/ 13918 h 568883"/>
                  <a:gd name="connsiteX1-785" fmla="*/ 672364 w 673460"/>
                  <a:gd name="connsiteY1-786" fmla="*/ 14845 h 568883"/>
                  <a:gd name="connsiteX2-787" fmla="*/ 673460 w 673460"/>
                  <a:gd name="connsiteY2-788" fmla="*/ 540528 h 568883"/>
                  <a:gd name="connsiteX3-789" fmla="*/ 43142 w 673460"/>
                  <a:gd name="connsiteY3-790" fmla="*/ 525832 h 568883"/>
                  <a:gd name="connsiteX4-791" fmla="*/ 84755 w 673460"/>
                  <a:gd name="connsiteY4-792" fmla="*/ 13918 h 568883"/>
                  <a:gd name="connsiteX0-793" fmla="*/ 84755 w 673460"/>
                  <a:gd name="connsiteY0-794" fmla="*/ 13918 h 559604"/>
                  <a:gd name="connsiteX1-795" fmla="*/ 672364 w 673460"/>
                  <a:gd name="connsiteY1-796" fmla="*/ 14845 h 559604"/>
                  <a:gd name="connsiteX2-797" fmla="*/ 673460 w 673460"/>
                  <a:gd name="connsiteY2-798" fmla="*/ 540528 h 559604"/>
                  <a:gd name="connsiteX3-799" fmla="*/ 43142 w 673460"/>
                  <a:gd name="connsiteY3-800" fmla="*/ 525832 h 559604"/>
                  <a:gd name="connsiteX4-801" fmla="*/ 84755 w 673460"/>
                  <a:gd name="connsiteY4-802" fmla="*/ 13918 h 559604"/>
                  <a:gd name="connsiteX0-803" fmla="*/ 84755 w 675575"/>
                  <a:gd name="connsiteY0-804" fmla="*/ 13918 h 562548"/>
                  <a:gd name="connsiteX1-805" fmla="*/ 672364 w 675575"/>
                  <a:gd name="connsiteY1-806" fmla="*/ 14845 h 562548"/>
                  <a:gd name="connsiteX2-807" fmla="*/ 675575 w 675575"/>
                  <a:gd name="connsiteY2-808" fmla="*/ 545971 h 562548"/>
                  <a:gd name="connsiteX3-809" fmla="*/ 43142 w 675575"/>
                  <a:gd name="connsiteY3-810" fmla="*/ 525832 h 562548"/>
                  <a:gd name="connsiteX4-811" fmla="*/ 84755 w 675575"/>
                  <a:gd name="connsiteY4-812" fmla="*/ 13918 h 562548"/>
                  <a:gd name="connsiteX0-813" fmla="*/ 84755 w 680821"/>
                  <a:gd name="connsiteY0-814" fmla="*/ 13918 h 562548"/>
                  <a:gd name="connsiteX1-815" fmla="*/ 680821 w 680821"/>
                  <a:gd name="connsiteY1-816" fmla="*/ 14845 h 562548"/>
                  <a:gd name="connsiteX2-817" fmla="*/ 675575 w 680821"/>
                  <a:gd name="connsiteY2-818" fmla="*/ 545971 h 562548"/>
                  <a:gd name="connsiteX3-819" fmla="*/ 43142 w 680821"/>
                  <a:gd name="connsiteY3-820" fmla="*/ 525832 h 562548"/>
                  <a:gd name="connsiteX4-821" fmla="*/ 84755 w 680821"/>
                  <a:gd name="connsiteY4-822" fmla="*/ 13918 h 562548"/>
                  <a:gd name="connsiteX0-823" fmla="*/ 72868 w 690076"/>
                  <a:gd name="connsiteY0-824" fmla="*/ 20358 h 559916"/>
                  <a:gd name="connsiteX1-825" fmla="*/ 690076 w 690076"/>
                  <a:gd name="connsiteY1-826" fmla="*/ 12213 h 559916"/>
                  <a:gd name="connsiteX2-827" fmla="*/ 684830 w 690076"/>
                  <a:gd name="connsiteY2-828" fmla="*/ 543339 h 559916"/>
                  <a:gd name="connsiteX3-829" fmla="*/ 52397 w 690076"/>
                  <a:gd name="connsiteY3-830" fmla="*/ 523200 h 559916"/>
                  <a:gd name="connsiteX4-831" fmla="*/ 72868 w 690076"/>
                  <a:gd name="connsiteY4-832" fmla="*/ 20358 h 559916"/>
                  <a:gd name="connsiteX0-833" fmla="*/ 72868 w 690076"/>
                  <a:gd name="connsiteY0-834" fmla="*/ 22718 h 562276"/>
                  <a:gd name="connsiteX1-835" fmla="*/ 690076 w 690076"/>
                  <a:gd name="connsiteY1-836" fmla="*/ 14573 h 562276"/>
                  <a:gd name="connsiteX2-837" fmla="*/ 684830 w 690076"/>
                  <a:gd name="connsiteY2-838" fmla="*/ 545699 h 562276"/>
                  <a:gd name="connsiteX3-839" fmla="*/ 52397 w 690076"/>
                  <a:gd name="connsiteY3-840" fmla="*/ 525560 h 562276"/>
                  <a:gd name="connsiteX4-841" fmla="*/ 72868 w 690076"/>
                  <a:gd name="connsiteY4-842" fmla="*/ 22718 h 562276"/>
                  <a:gd name="connsiteX0-843" fmla="*/ 59152 w 676360"/>
                  <a:gd name="connsiteY0-844" fmla="*/ 22718 h 562276"/>
                  <a:gd name="connsiteX1-845" fmla="*/ 676360 w 676360"/>
                  <a:gd name="connsiteY1-846" fmla="*/ 14573 h 562276"/>
                  <a:gd name="connsiteX2-847" fmla="*/ 671114 w 676360"/>
                  <a:gd name="connsiteY2-848" fmla="*/ 545699 h 562276"/>
                  <a:gd name="connsiteX3-849" fmla="*/ 38681 w 676360"/>
                  <a:gd name="connsiteY3-850" fmla="*/ 525560 h 562276"/>
                  <a:gd name="connsiteX4-851" fmla="*/ 103808 w 676360"/>
                  <a:gd name="connsiteY4-852" fmla="*/ 279153 h 562276"/>
                  <a:gd name="connsiteX5-853" fmla="*/ 59152 w 676360"/>
                  <a:gd name="connsiteY5-854" fmla="*/ 22718 h 562276"/>
                  <a:gd name="connsiteX0-855" fmla="*/ 41341 w 658549"/>
                  <a:gd name="connsiteY0-856" fmla="*/ 22718 h 562276"/>
                  <a:gd name="connsiteX1-857" fmla="*/ 658549 w 658549"/>
                  <a:gd name="connsiteY1-858" fmla="*/ 14573 h 562276"/>
                  <a:gd name="connsiteX2-859" fmla="*/ 653303 w 658549"/>
                  <a:gd name="connsiteY2-860" fmla="*/ 545699 h 562276"/>
                  <a:gd name="connsiteX3-861" fmla="*/ 20870 w 658549"/>
                  <a:gd name="connsiteY3-862" fmla="*/ 525560 h 562276"/>
                  <a:gd name="connsiteX4-863" fmla="*/ 85997 w 658549"/>
                  <a:gd name="connsiteY4-864" fmla="*/ 279153 h 562276"/>
                  <a:gd name="connsiteX5-865" fmla="*/ 41341 w 658549"/>
                  <a:gd name="connsiteY5-866" fmla="*/ 22718 h 562276"/>
                  <a:gd name="connsiteX0-867" fmla="*/ 23542 w 640750"/>
                  <a:gd name="connsiteY0-868" fmla="*/ 22718 h 562276"/>
                  <a:gd name="connsiteX1-869" fmla="*/ 640750 w 640750"/>
                  <a:gd name="connsiteY1-870" fmla="*/ 14573 h 562276"/>
                  <a:gd name="connsiteX2-871" fmla="*/ 635504 w 640750"/>
                  <a:gd name="connsiteY2-872" fmla="*/ 545699 h 562276"/>
                  <a:gd name="connsiteX3-873" fmla="*/ 3071 w 640750"/>
                  <a:gd name="connsiteY3-874" fmla="*/ 525560 h 562276"/>
                  <a:gd name="connsiteX4-875" fmla="*/ 68198 w 640750"/>
                  <a:gd name="connsiteY4-876" fmla="*/ 279153 h 562276"/>
                  <a:gd name="connsiteX5-877" fmla="*/ 23542 w 640750"/>
                  <a:gd name="connsiteY5-878" fmla="*/ 22718 h 562276"/>
                  <a:gd name="connsiteX0-879" fmla="*/ 24044 w 641252"/>
                  <a:gd name="connsiteY0-880" fmla="*/ 22718 h 562276"/>
                  <a:gd name="connsiteX1-881" fmla="*/ 641252 w 641252"/>
                  <a:gd name="connsiteY1-882" fmla="*/ 14573 h 562276"/>
                  <a:gd name="connsiteX2-883" fmla="*/ 636006 w 641252"/>
                  <a:gd name="connsiteY2-884" fmla="*/ 545699 h 562276"/>
                  <a:gd name="connsiteX3-885" fmla="*/ 3573 w 641252"/>
                  <a:gd name="connsiteY3-886" fmla="*/ 525560 h 562276"/>
                  <a:gd name="connsiteX4-887" fmla="*/ 68700 w 641252"/>
                  <a:gd name="connsiteY4-888" fmla="*/ 279153 h 562276"/>
                  <a:gd name="connsiteX5-889" fmla="*/ 24044 w 641252"/>
                  <a:gd name="connsiteY5-890" fmla="*/ 22718 h 562276"/>
                  <a:gd name="connsiteX0-891" fmla="*/ 31476 w 648684"/>
                  <a:gd name="connsiteY0-892" fmla="*/ 22718 h 562276"/>
                  <a:gd name="connsiteX1-893" fmla="*/ 648684 w 648684"/>
                  <a:gd name="connsiteY1-894" fmla="*/ 14573 h 562276"/>
                  <a:gd name="connsiteX2-895" fmla="*/ 643438 w 648684"/>
                  <a:gd name="connsiteY2-896" fmla="*/ 545699 h 562276"/>
                  <a:gd name="connsiteX3-897" fmla="*/ 11005 w 648684"/>
                  <a:gd name="connsiteY3-898" fmla="*/ 525560 h 562276"/>
                  <a:gd name="connsiteX4-899" fmla="*/ 76132 w 648684"/>
                  <a:gd name="connsiteY4-900" fmla="*/ 279153 h 562276"/>
                  <a:gd name="connsiteX5-901" fmla="*/ 31476 w 648684"/>
                  <a:gd name="connsiteY5-902" fmla="*/ 22718 h 562276"/>
                </a:gdLst>
                <a:ahLst/>
                <a:cxnLst>
                  <a:cxn ang="0">
                    <a:pos x="connsiteX0-891" y="connsiteY0-892"/>
                  </a:cxn>
                  <a:cxn ang="0">
                    <a:pos x="connsiteX1-893" y="connsiteY1-894"/>
                  </a:cxn>
                  <a:cxn ang="0">
                    <a:pos x="connsiteX2-895" y="connsiteY2-896"/>
                  </a:cxn>
                  <a:cxn ang="0">
                    <a:pos x="connsiteX3-897" y="connsiteY3-898"/>
                  </a:cxn>
                  <a:cxn ang="0">
                    <a:pos x="connsiteX4-899" y="connsiteY4-900"/>
                  </a:cxn>
                  <a:cxn ang="0">
                    <a:pos x="connsiteX5-901" y="connsiteY5-902"/>
                  </a:cxn>
                </a:cxnLst>
                <a:rect l="l" t="t" r="r" b="b"/>
                <a:pathLst>
                  <a:path w="648684" h="562276">
                    <a:moveTo>
                      <a:pt x="31476" y="22718"/>
                    </a:moveTo>
                    <a:cubicBezTo>
                      <a:pt x="149400" y="4275"/>
                      <a:pt x="424155" y="-13389"/>
                      <a:pt x="648684" y="14573"/>
                    </a:cubicBezTo>
                    <a:cubicBezTo>
                      <a:pt x="609553" y="92898"/>
                      <a:pt x="618372" y="432838"/>
                      <a:pt x="643438" y="545699"/>
                    </a:cubicBezTo>
                    <a:cubicBezTo>
                      <a:pt x="542091" y="567277"/>
                      <a:pt x="109269" y="574431"/>
                      <a:pt x="11005" y="525560"/>
                    </a:cubicBezTo>
                    <a:cubicBezTo>
                      <a:pt x="-33861" y="453465"/>
                      <a:pt x="72720" y="362960"/>
                      <a:pt x="76132" y="279153"/>
                    </a:cubicBezTo>
                    <a:cubicBezTo>
                      <a:pt x="79544" y="195346"/>
                      <a:pt x="-41749" y="78155"/>
                      <a:pt x="31476" y="22718"/>
                    </a:cubicBezTo>
                    <a:close/>
                  </a:path>
                </a:pathLst>
              </a:custGeom>
              <a:solidFill>
                <a:srgbClr val="FFD800"/>
              </a:solidFill>
              <a:ln w="25400" cap="rnd">
                <a:solidFill>
                  <a:schemeClr val="tx1"/>
                </a:solidFill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noAutofit/>
              </a:bodyPr>
              <a:lstStyle/>
              <a:p>
                <a:pPr algn="ctr"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椭圆 31">
                <a:extLst>
                  <a:ext uri="{FF2B5EF4-FFF2-40B4-BE49-F238E27FC236}">
                    <a16:creationId xmlns:a16="http://schemas.microsoft.com/office/drawing/2014/main" id="{79B72F95-C1A5-C07C-C679-F670A36DEE03}"/>
                  </a:ext>
                </a:extLst>
              </p:cNvPr>
              <p:cNvSpPr/>
              <p:nvPr/>
            </p:nvSpPr>
            <p:spPr>
              <a:xfrm rot="16200000" flipH="1">
                <a:off x="5864411" y="2056811"/>
                <a:ext cx="2823938" cy="2778846"/>
              </a:xfrm>
              <a:custGeom>
                <a:avLst/>
                <a:gdLst>
                  <a:gd name="connsiteX0" fmla="*/ 0 w 656493"/>
                  <a:gd name="connsiteY0" fmla="*/ 316523 h 633046"/>
                  <a:gd name="connsiteX1" fmla="*/ 328247 w 656493"/>
                  <a:gd name="connsiteY1" fmla="*/ 0 h 633046"/>
                  <a:gd name="connsiteX2" fmla="*/ 656494 w 656493"/>
                  <a:gd name="connsiteY2" fmla="*/ 316523 h 633046"/>
                  <a:gd name="connsiteX3" fmla="*/ 328247 w 656493"/>
                  <a:gd name="connsiteY3" fmla="*/ 633046 h 633046"/>
                  <a:gd name="connsiteX4" fmla="*/ 0 w 656493"/>
                  <a:gd name="connsiteY4" fmla="*/ 316523 h 633046"/>
                  <a:gd name="connsiteX0-1" fmla="*/ 328247 w 656494"/>
                  <a:gd name="connsiteY0-2" fmla="*/ 0 h 633046"/>
                  <a:gd name="connsiteX1-3" fmla="*/ 656494 w 656494"/>
                  <a:gd name="connsiteY1-4" fmla="*/ 316523 h 633046"/>
                  <a:gd name="connsiteX2-5" fmla="*/ 328247 w 656494"/>
                  <a:gd name="connsiteY2-6" fmla="*/ 633046 h 633046"/>
                  <a:gd name="connsiteX3-7" fmla="*/ 0 w 656494"/>
                  <a:gd name="connsiteY3-8" fmla="*/ 316523 h 633046"/>
                  <a:gd name="connsiteX4-9" fmla="*/ 419687 w 656494"/>
                  <a:gd name="connsiteY4-10" fmla="*/ 91440 h 633046"/>
                  <a:gd name="connsiteX0-11" fmla="*/ 402964 w 731211"/>
                  <a:gd name="connsiteY0-12" fmla="*/ 0 h 633046"/>
                  <a:gd name="connsiteX1-13" fmla="*/ 731211 w 731211"/>
                  <a:gd name="connsiteY1-14" fmla="*/ 316523 h 633046"/>
                  <a:gd name="connsiteX2-15" fmla="*/ 402964 w 731211"/>
                  <a:gd name="connsiteY2-16" fmla="*/ 633046 h 633046"/>
                  <a:gd name="connsiteX3-17" fmla="*/ 74717 w 731211"/>
                  <a:gd name="connsiteY3-18" fmla="*/ 316523 h 633046"/>
                  <a:gd name="connsiteX4-19" fmla="*/ 161895 w 731211"/>
                  <a:gd name="connsiteY4-20" fmla="*/ 152400 h 633046"/>
                  <a:gd name="connsiteX0-21" fmla="*/ 353700 w 681947"/>
                  <a:gd name="connsiteY0-22" fmla="*/ 0 h 633046"/>
                  <a:gd name="connsiteX1-23" fmla="*/ 681947 w 681947"/>
                  <a:gd name="connsiteY1-24" fmla="*/ 316523 h 633046"/>
                  <a:gd name="connsiteX2-25" fmla="*/ 353700 w 681947"/>
                  <a:gd name="connsiteY2-26" fmla="*/ 633046 h 633046"/>
                  <a:gd name="connsiteX3-27" fmla="*/ 25453 w 681947"/>
                  <a:gd name="connsiteY3-28" fmla="*/ 316523 h 633046"/>
                  <a:gd name="connsiteX4-29" fmla="*/ 112631 w 681947"/>
                  <a:gd name="connsiteY4-30" fmla="*/ 152400 h 633046"/>
                  <a:gd name="connsiteX0-31" fmla="*/ 341249 w 669496"/>
                  <a:gd name="connsiteY0-32" fmla="*/ 0 h 633046"/>
                  <a:gd name="connsiteX1-33" fmla="*/ 669496 w 669496"/>
                  <a:gd name="connsiteY1-34" fmla="*/ 316523 h 633046"/>
                  <a:gd name="connsiteX2-35" fmla="*/ 341249 w 669496"/>
                  <a:gd name="connsiteY2-36" fmla="*/ 633046 h 633046"/>
                  <a:gd name="connsiteX3-37" fmla="*/ 13002 w 669496"/>
                  <a:gd name="connsiteY3-38" fmla="*/ 316523 h 633046"/>
                  <a:gd name="connsiteX4-39" fmla="*/ 100180 w 669496"/>
                  <a:gd name="connsiteY4-40" fmla="*/ 152400 h 633046"/>
                  <a:gd name="connsiteX0-41" fmla="*/ 347951 w 676198"/>
                  <a:gd name="connsiteY0-42" fmla="*/ 0 h 633046"/>
                  <a:gd name="connsiteX1-43" fmla="*/ 676198 w 676198"/>
                  <a:gd name="connsiteY1-44" fmla="*/ 316523 h 633046"/>
                  <a:gd name="connsiteX2-45" fmla="*/ 347951 w 676198"/>
                  <a:gd name="connsiteY2-46" fmla="*/ 633046 h 633046"/>
                  <a:gd name="connsiteX3-47" fmla="*/ 19704 w 676198"/>
                  <a:gd name="connsiteY3-48" fmla="*/ 316523 h 633046"/>
                  <a:gd name="connsiteX4-49" fmla="*/ 79173 w 676198"/>
                  <a:gd name="connsiteY4-50" fmla="*/ 113607 h 633046"/>
                  <a:gd name="connsiteX0-51" fmla="*/ 333371 w 661618"/>
                  <a:gd name="connsiteY0-52" fmla="*/ 0 h 633046"/>
                  <a:gd name="connsiteX1-53" fmla="*/ 661618 w 661618"/>
                  <a:gd name="connsiteY1-54" fmla="*/ 316523 h 633046"/>
                  <a:gd name="connsiteX2-55" fmla="*/ 333371 w 661618"/>
                  <a:gd name="connsiteY2-56" fmla="*/ 633046 h 633046"/>
                  <a:gd name="connsiteX3-57" fmla="*/ 5124 w 661618"/>
                  <a:gd name="connsiteY3-58" fmla="*/ 316523 h 633046"/>
                  <a:gd name="connsiteX4-59" fmla="*/ 64593 w 661618"/>
                  <a:gd name="connsiteY4-60" fmla="*/ 113607 h 633046"/>
                  <a:gd name="connsiteX0-61" fmla="*/ 178200 w 661618"/>
                  <a:gd name="connsiteY0-62" fmla="*/ 0 h 583170"/>
                  <a:gd name="connsiteX1-63" fmla="*/ 661618 w 661618"/>
                  <a:gd name="connsiteY1-64" fmla="*/ 266647 h 583170"/>
                  <a:gd name="connsiteX2-65" fmla="*/ 333371 w 661618"/>
                  <a:gd name="connsiteY2-66" fmla="*/ 583170 h 583170"/>
                  <a:gd name="connsiteX3-67" fmla="*/ 5124 w 661618"/>
                  <a:gd name="connsiteY3-68" fmla="*/ 266647 h 583170"/>
                  <a:gd name="connsiteX4-69" fmla="*/ 64593 w 661618"/>
                  <a:gd name="connsiteY4-70" fmla="*/ 63731 h 583170"/>
                  <a:gd name="connsiteX0-71" fmla="*/ 178200 w 662133"/>
                  <a:gd name="connsiteY0-72" fmla="*/ 66578 h 649748"/>
                  <a:gd name="connsiteX1-73" fmla="*/ 412660 w 662133"/>
                  <a:gd name="connsiteY1-74" fmla="*/ 10947 h 649748"/>
                  <a:gd name="connsiteX2-75" fmla="*/ 661618 w 662133"/>
                  <a:gd name="connsiteY2-76" fmla="*/ 333225 h 649748"/>
                  <a:gd name="connsiteX3-77" fmla="*/ 333371 w 662133"/>
                  <a:gd name="connsiteY3-78" fmla="*/ 649748 h 649748"/>
                  <a:gd name="connsiteX4-79" fmla="*/ 5124 w 662133"/>
                  <a:gd name="connsiteY4-80" fmla="*/ 333225 h 649748"/>
                  <a:gd name="connsiteX5" fmla="*/ 64593 w 662133"/>
                  <a:gd name="connsiteY5" fmla="*/ 130309 h 649748"/>
                  <a:gd name="connsiteX0-81" fmla="*/ 178200 w 662148"/>
                  <a:gd name="connsiteY0-82" fmla="*/ 66578 h 649748"/>
                  <a:gd name="connsiteX1-83" fmla="*/ 412660 w 662148"/>
                  <a:gd name="connsiteY1-84" fmla="*/ 10947 h 649748"/>
                  <a:gd name="connsiteX2-85" fmla="*/ 661618 w 662148"/>
                  <a:gd name="connsiteY2-86" fmla="*/ 333225 h 649748"/>
                  <a:gd name="connsiteX3-87" fmla="*/ 333371 w 662148"/>
                  <a:gd name="connsiteY3-88" fmla="*/ 649748 h 649748"/>
                  <a:gd name="connsiteX4-89" fmla="*/ 5124 w 662148"/>
                  <a:gd name="connsiteY4-90" fmla="*/ 333225 h 649748"/>
                  <a:gd name="connsiteX5-91" fmla="*/ 64593 w 662148"/>
                  <a:gd name="connsiteY5-92" fmla="*/ 130309 h 649748"/>
                  <a:gd name="connsiteX0-93" fmla="*/ 178200 w 662148"/>
                  <a:gd name="connsiteY0-94" fmla="*/ 61032 h 644202"/>
                  <a:gd name="connsiteX1-95" fmla="*/ 412660 w 662148"/>
                  <a:gd name="connsiteY1-96" fmla="*/ 5401 h 644202"/>
                  <a:gd name="connsiteX2-97" fmla="*/ 661618 w 662148"/>
                  <a:gd name="connsiteY2-98" fmla="*/ 327679 h 644202"/>
                  <a:gd name="connsiteX3-99" fmla="*/ 333371 w 662148"/>
                  <a:gd name="connsiteY3-100" fmla="*/ 644202 h 644202"/>
                  <a:gd name="connsiteX4-101" fmla="*/ 5124 w 662148"/>
                  <a:gd name="connsiteY4-102" fmla="*/ 327679 h 644202"/>
                  <a:gd name="connsiteX5-103" fmla="*/ 64593 w 662148"/>
                  <a:gd name="connsiteY5-104" fmla="*/ 124763 h 644202"/>
                  <a:gd name="connsiteX0-105" fmla="*/ 178200 w 662148"/>
                  <a:gd name="connsiteY0-106" fmla="*/ 75865 h 659035"/>
                  <a:gd name="connsiteX1-107" fmla="*/ 168819 w 662148"/>
                  <a:gd name="connsiteY1-108" fmla="*/ 31317 h 659035"/>
                  <a:gd name="connsiteX2-109" fmla="*/ 412660 w 662148"/>
                  <a:gd name="connsiteY2-110" fmla="*/ 20234 h 659035"/>
                  <a:gd name="connsiteX3-111" fmla="*/ 661618 w 662148"/>
                  <a:gd name="connsiteY3-112" fmla="*/ 342512 h 659035"/>
                  <a:gd name="connsiteX4-113" fmla="*/ 333371 w 662148"/>
                  <a:gd name="connsiteY4-114" fmla="*/ 659035 h 659035"/>
                  <a:gd name="connsiteX5-115" fmla="*/ 5124 w 662148"/>
                  <a:gd name="connsiteY5-116" fmla="*/ 342512 h 659035"/>
                  <a:gd name="connsiteX6" fmla="*/ 64593 w 662148"/>
                  <a:gd name="connsiteY6" fmla="*/ 139596 h 659035"/>
                  <a:gd name="connsiteX0-117" fmla="*/ 178200 w 662148"/>
                  <a:gd name="connsiteY0-118" fmla="*/ 68901 h 652071"/>
                  <a:gd name="connsiteX1-119" fmla="*/ 130026 w 662148"/>
                  <a:gd name="connsiteY1-120" fmla="*/ 68688 h 652071"/>
                  <a:gd name="connsiteX2-121" fmla="*/ 412660 w 662148"/>
                  <a:gd name="connsiteY2-122" fmla="*/ 13270 h 652071"/>
                  <a:gd name="connsiteX3-123" fmla="*/ 661618 w 662148"/>
                  <a:gd name="connsiteY3-124" fmla="*/ 335548 h 652071"/>
                  <a:gd name="connsiteX4-125" fmla="*/ 333371 w 662148"/>
                  <a:gd name="connsiteY4-126" fmla="*/ 652071 h 652071"/>
                  <a:gd name="connsiteX5-127" fmla="*/ 5124 w 662148"/>
                  <a:gd name="connsiteY5-128" fmla="*/ 335548 h 652071"/>
                  <a:gd name="connsiteX6-129" fmla="*/ 64593 w 662148"/>
                  <a:gd name="connsiteY6-130" fmla="*/ 132632 h 652071"/>
                  <a:gd name="connsiteX0-131" fmla="*/ 178200 w 662220"/>
                  <a:gd name="connsiteY0-132" fmla="*/ 68901 h 652071"/>
                  <a:gd name="connsiteX1-133" fmla="*/ 130026 w 662220"/>
                  <a:gd name="connsiteY1-134" fmla="*/ 68688 h 652071"/>
                  <a:gd name="connsiteX2-135" fmla="*/ 412660 w 662220"/>
                  <a:gd name="connsiteY2-136" fmla="*/ 13270 h 652071"/>
                  <a:gd name="connsiteX3-137" fmla="*/ 661618 w 662220"/>
                  <a:gd name="connsiteY3-138" fmla="*/ 335548 h 652071"/>
                  <a:gd name="connsiteX4-139" fmla="*/ 333371 w 662220"/>
                  <a:gd name="connsiteY4-140" fmla="*/ 652071 h 652071"/>
                  <a:gd name="connsiteX5-141" fmla="*/ 5124 w 662220"/>
                  <a:gd name="connsiteY5-142" fmla="*/ 335548 h 652071"/>
                  <a:gd name="connsiteX6-143" fmla="*/ 64593 w 662220"/>
                  <a:gd name="connsiteY6-144" fmla="*/ 132632 h 652071"/>
                  <a:gd name="connsiteX0-145" fmla="*/ 178200 w 662220"/>
                  <a:gd name="connsiteY0-146" fmla="*/ 58449 h 641619"/>
                  <a:gd name="connsiteX1-147" fmla="*/ 130026 w 662220"/>
                  <a:gd name="connsiteY1-148" fmla="*/ 58236 h 641619"/>
                  <a:gd name="connsiteX2-149" fmla="*/ 412660 w 662220"/>
                  <a:gd name="connsiteY2-150" fmla="*/ 2818 h 641619"/>
                  <a:gd name="connsiteX3-151" fmla="*/ 661618 w 662220"/>
                  <a:gd name="connsiteY3-152" fmla="*/ 325096 h 641619"/>
                  <a:gd name="connsiteX4-153" fmla="*/ 333371 w 662220"/>
                  <a:gd name="connsiteY4-154" fmla="*/ 641619 h 641619"/>
                  <a:gd name="connsiteX5-155" fmla="*/ 5124 w 662220"/>
                  <a:gd name="connsiteY5-156" fmla="*/ 325096 h 641619"/>
                  <a:gd name="connsiteX6-157" fmla="*/ 64593 w 662220"/>
                  <a:gd name="connsiteY6-158" fmla="*/ 122180 h 641619"/>
                  <a:gd name="connsiteX0-159" fmla="*/ 178200 w 662220"/>
                  <a:gd name="connsiteY0-160" fmla="*/ 58449 h 641619"/>
                  <a:gd name="connsiteX1-161" fmla="*/ 130026 w 662220"/>
                  <a:gd name="connsiteY1-162" fmla="*/ 58236 h 641619"/>
                  <a:gd name="connsiteX2-163" fmla="*/ 412660 w 662220"/>
                  <a:gd name="connsiteY2-164" fmla="*/ 2818 h 641619"/>
                  <a:gd name="connsiteX3-165" fmla="*/ 661618 w 662220"/>
                  <a:gd name="connsiteY3-166" fmla="*/ 325096 h 641619"/>
                  <a:gd name="connsiteX4-167" fmla="*/ 333371 w 662220"/>
                  <a:gd name="connsiteY4-168" fmla="*/ 641619 h 641619"/>
                  <a:gd name="connsiteX5-169" fmla="*/ 5124 w 662220"/>
                  <a:gd name="connsiteY5-170" fmla="*/ 325096 h 641619"/>
                  <a:gd name="connsiteX6-171" fmla="*/ 64593 w 662220"/>
                  <a:gd name="connsiteY6-172" fmla="*/ 122180 h 641619"/>
                  <a:gd name="connsiteX0-173" fmla="*/ 178200 w 662220"/>
                  <a:gd name="connsiteY0-174" fmla="*/ 58449 h 641619"/>
                  <a:gd name="connsiteX1-175" fmla="*/ 130026 w 662220"/>
                  <a:gd name="connsiteY1-176" fmla="*/ 58236 h 641619"/>
                  <a:gd name="connsiteX2-177" fmla="*/ 412660 w 662220"/>
                  <a:gd name="connsiteY2-178" fmla="*/ 2818 h 641619"/>
                  <a:gd name="connsiteX3-179" fmla="*/ 661618 w 662220"/>
                  <a:gd name="connsiteY3-180" fmla="*/ 325096 h 641619"/>
                  <a:gd name="connsiteX4-181" fmla="*/ 333371 w 662220"/>
                  <a:gd name="connsiteY4-182" fmla="*/ 641619 h 641619"/>
                  <a:gd name="connsiteX5-183" fmla="*/ 5124 w 662220"/>
                  <a:gd name="connsiteY5-184" fmla="*/ 325096 h 641619"/>
                  <a:gd name="connsiteX6-185" fmla="*/ 64593 w 662220"/>
                  <a:gd name="connsiteY6-186" fmla="*/ 122180 h 641619"/>
                  <a:gd name="connsiteX0-187" fmla="*/ 178200 w 662220"/>
                  <a:gd name="connsiteY0-188" fmla="*/ 58449 h 641619"/>
                  <a:gd name="connsiteX1-189" fmla="*/ 130026 w 662220"/>
                  <a:gd name="connsiteY1-190" fmla="*/ 58236 h 641619"/>
                  <a:gd name="connsiteX2-191" fmla="*/ 412660 w 662220"/>
                  <a:gd name="connsiteY2-192" fmla="*/ 2818 h 641619"/>
                  <a:gd name="connsiteX3-193" fmla="*/ 661618 w 662220"/>
                  <a:gd name="connsiteY3-194" fmla="*/ 325096 h 641619"/>
                  <a:gd name="connsiteX4-195" fmla="*/ 333371 w 662220"/>
                  <a:gd name="connsiteY4-196" fmla="*/ 641619 h 641619"/>
                  <a:gd name="connsiteX5-197" fmla="*/ 5124 w 662220"/>
                  <a:gd name="connsiteY5-198" fmla="*/ 325096 h 641619"/>
                  <a:gd name="connsiteX6-199" fmla="*/ 64593 w 662220"/>
                  <a:gd name="connsiteY6-200" fmla="*/ 122180 h 641619"/>
                  <a:gd name="connsiteX0-201" fmla="*/ 178200 w 662220"/>
                  <a:gd name="connsiteY0-202" fmla="*/ 58449 h 641619"/>
                  <a:gd name="connsiteX1-203" fmla="*/ 130026 w 662220"/>
                  <a:gd name="connsiteY1-204" fmla="*/ 58236 h 641619"/>
                  <a:gd name="connsiteX2-205" fmla="*/ 412660 w 662220"/>
                  <a:gd name="connsiteY2-206" fmla="*/ 2818 h 641619"/>
                  <a:gd name="connsiteX3-207" fmla="*/ 661618 w 662220"/>
                  <a:gd name="connsiteY3-208" fmla="*/ 325096 h 641619"/>
                  <a:gd name="connsiteX4-209" fmla="*/ 333371 w 662220"/>
                  <a:gd name="connsiteY4-210" fmla="*/ 641619 h 641619"/>
                  <a:gd name="connsiteX5-211" fmla="*/ 5124 w 662220"/>
                  <a:gd name="connsiteY5-212" fmla="*/ 325096 h 641619"/>
                  <a:gd name="connsiteX6-213" fmla="*/ 64593 w 662220"/>
                  <a:gd name="connsiteY6-214" fmla="*/ 122180 h 641619"/>
                  <a:gd name="connsiteX0-215" fmla="*/ 176252 w 660272"/>
                  <a:gd name="connsiteY0-216" fmla="*/ 58449 h 641619"/>
                  <a:gd name="connsiteX1-217" fmla="*/ 128078 w 660272"/>
                  <a:gd name="connsiteY1-218" fmla="*/ 58236 h 641619"/>
                  <a:gd name="connsiteX2-219" fmla="*/ 410712 w 660272"/>
                  <a:gd name="connsiteY2-220" fmla="*/ 2818 h 641619"/>
                  <a:gd name="connsiteX3-221" fmla="*/ 659670 w 660272"/>
                  <a:gd name="connsiteY3-222" fmla="*/ 325096 h 641619"/>
                  <a:gd name="connsiteX4-223" fmla="*/ 331423 w 660272"/>
                  <a:gd name="connsiteY4-224" fmla="*/ 641619 h 641619"/>
                  <a:gd name="connsiteX5-225" fmla="*/ 3176 w 660272"/>
                  <a:gd name="connsiteY5-226" fmla="*/ 325096 h 641619"/>
                  <a:gd name="connsiteX6-227" fmla="*/ 62645 w 660272"/>
                  <a:gd name="connsiteY6-228" fmla="*/ 122180 h 641619"/>
                  <a:gd name="connsiteX0-229" fmla="*/ 253837 w 660272"/>
                  <a:gd name="connsiteY0-230" fmla="*/ 30740 h 641619"/>
                  <a:gd name="connsiteX1-231" fmla="*/ 128078 w 660272"/>
                  <a:gd name="connsiteY1-232" fmla="*/ 58236 h 641619"/>
                  <a:gd name="connsiteX2-233" fmla="*/ 410712 w 660272"/>
                  <a:gd name="connsiteY2-234" fmla="*/ 2818 h 641619"/>
                  <a:gd name="connsiteX3-235" fmla="*/ 659670 w 660272"/>
                  <a:gd name="connsiteY3-236" fmla="*/ 325096 h 641619"/>
                  <a:gd name="connsiteX4-237" fmla="*/ 331423 w 660272"/>
                  <a:gd name="connsiteY4-238" fmla="*/ 641619 h 641619"/>
                  <a:gd name="connsiteX5-239" fmla="*/ 3176 w 660272"/>
                  <a:gd name="connsiteY5-240" fmla="*/ 325096 h 641619"/>
                  <a:gd name="connsiteX6-241" fmla="*/ 62645 w 660272"/>
                  <a:gd name="connsiteY6-242" fmla="*/ 122180 h 641619"/>
                  <a:gd name="connsiteX0-243" fmla="*/ 253837 w 660191"/>
                  <a:gd name="connsiteY0-244" fmla="*/ 41069 h 651948"/>
                  <a:gd name="connsiteX1-245" fmla="*/ 161329 w 660191"/>
                  <a:gd name="connsiteY1-246" fmla="*/ 63023 h 651948"/>
                  <a:gd name="connsiteX2-247" fmla="*/ 410712 w 660191"/>
                  <a:gd name="connsiteY2-248" fmla="*/ 13147 h 651948"/>
                  <a:gd name="connsiteX3-249" fmla="*/ 659670 w 660191"/>
                  <a:gd name="connsiteY3-250" fmla="*/ 335425 h 651948"/>
                  <a:gd name="connsiteX4-251" fmla="*/ 331423 w 660191"/>
                  <a:gd name="connsiteY4-252" fmla="*/ 651948 h 651948"/>
                  <a:gd name="connsiteX5-253" fmla="*/ 3176 w 660191"/>
                  <a:gd name="connsiteY5-254" fmla="*/ 335425 h 651948"/>
                  <a:gd name="connsiteX6-255" fmla="*/ 62645 w 660191"/>
                  <a:gd name="connsiteY6-256" fmla="*/ 132509 h 651948"/>
                  <a:gd name="connsiteX0-257" fmla="*/ 253837 w 660897"/>
                  <a:gd name="connsiteY0-258" fmla="*/ 45475 h 656354"/>
                  <a:gd name="connsiteX1-259" fmla="*/ 161329 w 660897"/>
                  <a:gd name="connsiteY1-260" fmla="*/ 67429 h 656354"/>
                  <a:gd name="connsiteX2-261" fmla="*/ 410712 w 660897"/>
                  <a:gd name="connsiteY2-262" fmla="*/ 17553 h 656354"/>
                  <a:gd name="connsiteX3-263" fmla="*/ 659670 w 660897"/>
                  <a:gd name="connsiteY3-264" fmla="*/ 339831 h 656354"/>
                  <a:gd name="connsiteX4-265" fmla="*/ 331423 w 660897"/>
                  <a:gd name="connsiteY4-266" fmla="*/ 656354 h 656354"/>
                  <a:gd name="connsiteX5-267" fmla="*/ 3176 w 660897"/>
                  <a:gd name="connsiteY5-268" fmla="*/ 339831 h 656354"/>
                  <a:gd name="connsiteX6-269" fmla="*/ 62645 w 660897"/>
                  <a:gd name="connsiteY6-270" fmla="*/ 136915 h 656354"/>
                  <a:gd name="connsiteX0-271" fmla="*/ 253837 w 660406"/>
                  <a:gd name="connsiteY0-272" fmla="*/ 41070 h 651949"/>
                  <a:gd name="connsiteX1-273" fmla="*/ 161329 w 660406"/>
                  <a:gd name="connsiteY1-274" fmla="*/ 63024 h 651949"/>
                  <a:gd name="connsiteX2-275" fmla="*/ 410712 w 660406"/>
                  <a:gd name="connsiteY2-276" fmla="*/ 13148 h 651949"/>
                  <a:gd name="connsiteX3-277" fmla="*/ 659670 w 660406"/>
                  <a:gd name="connsiteY3-278" fmla="*/ 335426 h 651949"/>
                  <a:gd name="connsiteX4-279" fmla="*/ 331423 w 660406"/>
                  <a:gd name="connsiteY4-280" fmla="*/ 651949 h 651949"/>
                  <a:gd name="connsiteX5-281" fmla="*/ 3176 w 660406"/>
                  <a:gd name="connsiteY5-282" fmla="*/ 335426 h 651949"/>
                  <a:gd name="connsiteX6-283" fmla="*/ 62645 w 660406"/>
                  <a:gd name="connsiteY6-284" fmla="*/ 132510 h 651949"/>
                  <a:gd name="connsiteX0-285" fmla="*/ 161329 w 660406"/>
                  <a:gd name="connsiteY0-286" fmla="*/ 63024 h 651949"/>
                  <a:gd name="connsiteX1-287" fmla="*/ 410712 w 660406"/>
                  <a:gd name="connsiteY1-288" fmla="*/ 13148 h 651949"/>
                  <a:gd name="connsiteX2-289" fmla="*/ 659670 w 660406"/>
                  <a:gd name="connsiteY2-290" fmla="*/ 335426 h 651949"/>
                  <a:gd name="connsiteX3-291" fmla="*/ 331423 w 660406"/>
                  <a:gd name="connsiteY3-292" fmla="*/ 651949 h 651949"/>
                  <a:gd name="connsiteX4-293" fmla="*/ 3176 w 660406"/>
                  <a:gd name="connsiteY4-294" fmla="*/ 335426 h 651949"/>
                  <a:gd name="connsiteX5-295" fmla="*/ 62645 w 660406"/>
                  <a:gd name="connsiteY5-296" fmla="*/ 132510 h 651949"/>
                  <a:gd name="connsiteX0-297" fmla="*/ 128078 w 660207"/>
                  <a:gd name="connsiteY0-298" fmla="*/ 63024 h 651949"/>
                  <a:gd name="connsiteX1-299" fmla="*/ 410712 w 660207"/>
                  <a:gd name="connsiteY1-300" fmla="*/ 13148 h 651949"/>
                  <a:gd name="connsiteX2-301" fmla="*/ 659670 w 660207"/>
                  <a:gd name="connsiteY2-302" fmla="*/ 335426 h 651949"/>
                  <a:gd name="connsiteX3-303" fmla="*/ 331423 w 660207"/>
                  <a:gd name="connsiteY3-304" fmla="*/ 651949 h 651949"/>
                  <a:gd name="connsiteX4-305" fmla="*/ 3176 w 660207"/>
                  <a:gd name="connsiteY4-306" fmla="*/ 335426 h 651949"/>
                  <a:gd name="connsiteX5-307" fmla="*/ 62645 w 660207"/>
                  <a:gd name="connsiteY5-308" fmla="*/ 132510 h 651949"/>
                  <a:gd name="connsiteX0-309" fmla="*/ 128078 w 660438"/>
                  <a:gd name="connsiteY0-310" fmla="*/ 60888 h 649813"/>
                  <a:gd name="connsiteX1-311" fmla="*/ 410712 w 660438"/>
                  <a:gd name="connsiteY1-312" fmla="*/ 11012 h 649813"/>
                  <a:gd name="connsiteX2-313" fmla="*/ 659670 w 660438"/>
                  <a:gd name="connsiteY2-314" fmla="*/ 333290 h 649813"/>
                  <a:gd name="connsiteX3-315" fmla="*/ 331423 w 660438"/>
                  <a:gd name="connsiteY3-316" fmla="*/ 649813 h 649813"/>
                  <a:gd name="connsiteX4-317" fmla="*/ 3176 w 660438"/>
                  <a:gd name="connsiteY4-318" fmla="*/ 333290 h 649813"/>
                  <a:gd name="connsiteX5-319" fmla="*/ 62645 w 660438"/>
                  <a:gd name="connsiteY5-320" fmla="*/ 130374 h 649813"/>
                  <a:gd name="connsiteX0-321" fmla="*/ 128078 w 660438"/>
                  <a:gd name="connsiteY0-322" fmla="*/ 64927 h 653852"/>
                  <a:gd name="connsiteX1-323" fmla="*/ 410712 w 660438"/>
                  <a:gd name="connsiteY1-324" fmla="*/ 15051 h 653852"/>
                  <a:gd name="connsiteX2-325" fmla="*/ 659670 w 660438"/>
                  <a:gd name="connsiteY2-326" fmla="*/ 337329 h 653852"/>
                  <a:gd name="connsiteX3-327" fmla="*/ 331423 w 660438"/>
                  <a:gd name="connsiteY3-328" fmla="*/ 653852 h 653852"/>
                  <a:gd name="connsiteX4-329" fmla="*/ 3176 w 660438"/>
                  <a:gd name="connsiteY4-330" fmla="*/ 337329 h 653852"/>
                  <a:gd name="connsiteX5-331" fmla="*/ 62645 w 660438"/>
                  <a:gd name="connsiteY5-332" fmla="*/ 134413 h 653852"/>
                  <a:gd name="connsiteX0-333" fmla="*/ 128078 w 687378"/>
                  <a:gd name="connsiteY0-334" fmla="*/ 58090 h 647015"/>
                  <a:gd name="connsiteX1-335" fmla="*/ 571432 w 687378"/>
                  <a:gd name="connsiteY1-336" fmla="*/ 16673 h 647015"/>
                  <a:gd name="connsiteX2-337" fmla="*/ 659670 w 687378"/>
                  <a:gd name="connsiteY2-338" fmla="*/ 330492 h 647015"/>
                  <a:gd name="connsiteX3-339" fmla="*/ 331423 w 687378"/>
                  <a:gd name="connsiteY3-340" fmla="*/ 647015 h 647015"/>
                  <a:gd name="connsiteX4-341" fmla="*/ 3176 w 687378"/>
                  <a:gd name="connsiteY4-342" fmla="*/ 330492 h 647015"/>
                  <a:gd name="connsiteX5-343" fmla="*/ 62645 w 687378"/>
                  <a:gd name="connsiteY5-344" fmla="*/ 127576 h 647015"/>
                  <a:gd name="connsiteX0-345" fmla="*/ 128078 w 677145"/>
                  <a:gd name="connsiteY0-346" fmla="*/ 58090 h 663933"/>
                  <a:gd name="connsiteX1-347" fmla="*/ 571432 w 677145"/>
                  <a:gd name="connsiteY1-348" fmla="*/ 16673 h 663933"/>
                  <a:gd name="connsiteX2-349" fmla="*/ 659670 w 677145"/>
                  <a:gd name="connsiteY2-350" fmla="*/ 330492 h 663933"/>
                  <a:gd name="connsiteX3-351" fmla="*/ 559815 w 677145"/>
                  <a:gd name="connsiteY3-352" fmla="*/ 663933 h 663933"/>
                  <a:gd name="connsiteX4-353" fmla="*/ 3176 w 677145"/>
                  <a:gd name="connsiteY4-354" fmla="*/ 330492 h 663933"/>
                  <a:gd name="connsiteX5-355" fmla="*/ 62645 w 677145"/>
                  <a:gd name="connsiteY5-356" fmla="*/ 127576 h 663933"/>
                  <a:gd name="connsiteX0-357" fmla="*/ 101940 w 644966"/>
                  <a:gd name="connsiteY0-358" fmla="*/ 58090 h 685888"/>
                  <a:gd name="connsiteX1-359" fmla="*/ 545294 w 644966"/>
                  <a:gd name="connsiteY1-360" fmla="*/ 16673 h 685888"/>
                  <a:gd name="connsiteX2-361" fmla="*/ 633532 w 644966"/>
                  <a:gd name="connsiteY2-362" fmla="*/ 330492 h 685888"/>
                  <a:gd name="connsiteX3-363" fmla="*/ 533677 w 644966"/>
                  <a:gd name="connsiteY3-364" fmla="*/ 663933 h 685888"/>
                  <a:gd name="connsiteX4-365" fmla="*/ 10874 w 644966"/>
                  <a:gd name="connsiteY4-366" fmla="*/ 575801 h 685888"/>
                  <a:gd name="connsiteX5-367" fmla="*/ 36507 w 644966"/>
                  <a:gd name="connsiteY5-368" fmla="*/ 127576 h 685888"/>
                  <a:gd name="connsiteX0-369" fmla="*/ 101940 w 642626"/>
                  <a:gd name="connsiteY0-370" fmla="*/ 58090 h 654766"/>
                  <a:gd name="connsiteX1-371" fmla="*/ 545294 w 642626"/>
                  <a:gd name="connsiteY1-372" fmla="*/ 16673 h 654766"/>
                  <a:gd name="connsiteX2-373" fmla="*/ 633532 w 642626"/>
                  <a:gd name="connsiteY2-374" fmla="*/ 330492 h 654766"/>
                  <a:gd name="connsiteX3-375" fmla="*/ 567513 w 642626"/>
                  <a:gd name="connsiteY3-376" fmla="*/ 613179 h 654766"/>
                  <a:gd name="connsiteX4-377" fmla="*/ 10874 w 642626"/>
                  <a:gd name="connsiteY4-378" fmla="*/ 575801 h 654766"/>
                  <a:gd name="connsiteX5-379" fmla="*/ 36507 w 642626"/>
                  <a:gd name="connsiteY5-380" fmla="*/ 127576 h 654766"/>
                  <a:gd name="connsiteX0-381" fmla="*/ 101940 w 642626"/>
                  <a:gd name="connsiteY0-382" fmla="*/ 30477 h 627153"/>
                  <a:gd name="connsiteX1-383" fmla="*/ 545294 w 642626"/>
                  <a:gd name="connsiteY1-384" fmla="*/ 31354 h 627153"/>
                  <a:gd name="connsiteX2-385" fmla="*/ 633532 w 642626"/>
                  <a:gd name="connsiteY2-386" fmla="*/ 302879 h 627153"/>
                  <a:gd name="connsiteX3-387" fmla="*/ 567513 w 642626"/>
                  <a:gd name="connsiteY3-388" fmla="*/ 585566 h 627153"/>
                  <a:gd name="connsiteX4-389" fmla="*/ 10874 w 642626"/>
                  <a:gd name="connsiteY4-390" fmla="*/ 548188 h 627153"/>
                  <a:gd name="connsiteX5-391" fmla="*/ 36507 w 642626"/>
                  <a:gd name="connsiteY5-392" fmla="*/ 99963 h 627153"/>
                  <a:gd name="connsiteX0-393" fmla="*/ 101940 w 641803"/>
                  <a:gd name="connsiteY0-394" fmla="*/ 32533 h 629209"/>
                  <a:gd name="connsiteX1-395" fmla="*/ 545294 w 641803"/>
                  <a:gd name="connsiteY1-396" fmla="*/ 33410 h 629209"/>
                  <a:gd name="connsiteX2-397" fmla="*/ 633532 w 641803"/>
                  <a:gd name="connsiteY2-398" fmla="*/ 304935 h 629209"/>
                  <a:gd name="connsiteX3-399" fmla="*/ 567513 w 641803"/>
                  <a:gd name="connsiteY3-400" fmla="*/ 587622 h 629209"/>
                  <a:gd name="connsiteX4-401" fmla="*/ 10874 w 641803"/>
                  <a:gd name="connsiteY4-402" fmla="*/ 550244 h 629209"/>
                  <a:gd name="connsiteX5-403" fmla="*/ 36507 w 641803"/>
                  <a:gd name="connsiteY5-404" fmla="*/ 102019 h 629209"/>
                  <a:gd name="connsiteX0-405" fmla="*/ 93785 w 633648"/>
                  <a:gd name="connsiteY0-406" fmla="*/ 32533 h 629209"/>
                  <a:gd name="connsiteX1-407" fmla="*/ 537139 w 633648"/>
                  <a:gd name="connsiteY1-408" fmla="*/ 33410 h 629209"/>
                  <a:gd name="connsiteX2-409" fmla="*/ 625377 w 633648"/>
                  <a:gd name="connsiteY2-410" fmla="*/ 304935 h 629209"/>
                  <a:gd name="connsiteX3-411" fmla="*/ 559358 w 633648"/>
                  <a:gd name="connsiteY3-412" fmla="*/ 587622 h 629209"/>
                  <a:gd name="connsiteX4-413" fmla="*/ 2719 w 633648"/>
                  <a:gd name="connsiteY4-414" fmla="*/ 550244 h 629209"/>
                  <a:gd name="connsiteX5-415" fmla="*/ 28352 w 633648"/>
                  <a:gd name="connsiteY5-416" fmla="*/ 102019 h 629209"/>
                  <a:gd name="connsiteX0-417" fmla="*/ 103603 w 643466"/>
                  <a:gd name="connsiteY0-418" fmla="*/ 32533 h 629209"/>
                  <a:gd name="connsiteX1-419" fmla="*/ 546957 w 643466"/>
                  <a:gd name="connsiteY1-420" fmla="*/ 33410 h 629209"/>
                  <a:gd name="connsiteX2-421" fmla="*/ 635195 w 643466"/>
                  <a:gd name="connsiteY2-422" fmla="*/ 304935 h 629209"/>
                  <a:gd name="connsiteX3-423" fmla="*/ 569176 w 643466"/>
                  <a:gd name="connsiteY3-424" fmla="*/ 587622 h 629209"/>
                  <a:gd name="connsiteX4-425" fmla="*/ 12537 w 643466"/>
                  <a:gd name="connsiteY4-426" fmla="*/ 550244 h 629209"/>
                  <a:gd name="connsiteX5-427" fmla="*/ 4334 w 643466"/>
                  <a:gd name="connsiteY5-428" fmla="*/ 102019 h 629209"/>
                  <a:gd name="connsiteX0-429" fmla="*/ 103603 w 643466"/>
                  <a:gd name="connsiteY0-430" fmla="*/ 32533 h 613248"/>
                  <a:gd name="connsiteX1-431" fmla="*/ 546957 w 643466"/>
                  <a:gd name="connsiteY1-432" fmla="*/ 33410 h 613248"/>
                  <a:gd name="connsiteX2-433" fmla="*/ 635195 w 643466"/>
                  <a:gd name="connsiteY2-434" fmla="*/ 304935 h 613248"/>
                  <a:gd name="connsiteX3-435" fmla="*/ 569176 w 643466"/>
                  <a:gd name="connsiteY3-436" fmla="*/ 587622 h 613248"/>
                  <a:gd name="connsiteX4-437" fmla="*/ 12537 w 643466"/>
                  <a:gd name="connsiteY4-438" fmla="*/ 518643 h 613248"/>
                  <a:gd name="connsiteX5-439" fmla="*/ 4334 w 643466"/>
                  <a:gd name="connsiteY5-440" fmla="*/ 102019 h 613248"/>
                  <a:gd name="connsiteX0-441" fmla="*/ 103603 w 622280"/>
                  <a:gd name="connsiteY0-442" fmla="*/ 51723 h 632438"/>
                  <a:gd name="connsiteX1-443" fmla="*/ 546957 w 622280"/>
                  <a:gd name="connsiteY1-444" fmla="*/ 52600 h 632438"/>
                  <a:gd name="connsiteX2-445" fmla="*/ 569176 w 622280"/>
                  <a:gd name="connsiteY2-446" fmla="*/ 606812 h 632438"/>
                  <a:gd name="connsiteX3-447" fmla="*/ 12537 w 622280"/>
                  <a:gd name="connsiteY3-448" fmla="*/ 537833 h 632438"/>
                  <a:gd name="connsiteX4-449" fmla="*/ 4334 w 622280"/>
                  <a:gd name="connsiteY4-450" fmla="*/ 121209 h 632438"/>
                  <a:gd name="connsiteX0-451" fmla="*/ 103603 w 640916"/>
                  <a:gd name="connsiteY0-452" fmla="*/ 51277 h 628066"/>
                  <a:gd name="connsiteX1-453" fmla="*/ 546957 w 640916"/>
                  <a:gd name="connsiteY1-454" fmla="*/ 52154 h 628066"/>
                  <a:gd name="connsiteX2-455" fmla="*/ 595444 w 640916"/>
                  <a:gd name="connsiteY2-456" fmla="*/ 600046 h 628066"/>
                  <a:gd name="connsiteX3-457" fmla="*/ 12537 w 640916"/>
                  <a:gd name="connsiteY3-458" fmla="*/ 537387 h 628066"/>
                  <a:gd name="connsiteX4-459" fmla="*/ 4334 w 640916"/>
                  <a:gd name="connsiteY4-460" fmla="*/ 120763 h 628066"/>
                  <a:gd name="connsiteX0-461" fmla="*/ 103603 w 629940"/>
                  <a:gd name="connsiteY0-462" fmla="*/ 26437 h 603226"/>
                  <a:gd name="connsiteX1-463" fmla="*/ 546957 w 629940"/>
                  <a:gd name="connsiteY1-464" fmla="*/ 27314 h 603226"/>
                  <a:gd name="connsiteX2-465" fmla="*/ 595444 w 629940"/>
                  <a:gd name="connsiteY2-466" fmla="*/ 575206 h 603226"/>
                  <a:gd name="connsiteX3-467" fmla="*/ 12537 w 629940"/>
                  <a:gd name="connsiteY3-468" fmla="*/ 512547 h 603226"/>
                  <a:gd name="connsiteX4-469" fmla="*/ 4334 w 629940"/>
                  <a:gd name="connsiteY4-470" fmla="*/ 95923 h 603226"/>
                  <a:gd name="connsiteX0-471" fmla="*/ 103603 w 651443"/>
                  <a:gd name="connsiteY0-472" fmla="*/ 20041 h 614843"/>
                  <a:gd name="connsiteX1-473" fmla="*/ 608249 w 651443"/>
                  <a:gd name="connsiteY1-474" fmla="*/ 39879 h 614843"/>
                  <a:gd name="connsiteX2-475" fmla="*/ 595444 w 651443"/>
                  <a:gd name="connsiteY2-476" fmla="*/ 568810 h 614843"/>
                  <a:gd name="connsiteX3-477" fmla="*/ 12537 w 651443"/>
                  <a:gd name="connsiteY3-478" fmla="*/ 506151 h 614843"/>
                  <a:gd name="connsiteX4-479" fmla="*/ 4334 w 651443"/>
                  <a:gd name="connsiteY4-480" fmla="*/ 89527 h 614843"/>
                  <a:gd name="connsiteX0-481" fmla="*/ 103603 w 640788"/>
                  <a:gd name="connsiteY0-482" fmla="*/ 20041 h 614843"/>
                  <a:gd name="connsiteX1-483" fmla="*/ 581981 w 640788"/>
                  <a:gd name="connsiteY1-484" fmla="*/ 39879 h 614843"/>
                  <a:gd name="connsiteX2-485" fmla="*/ 595444 w 640788"/>
                  <a:gd name="connsiteY2-486" fmla="*/ 568810 h 614843"/>
                  <a:gd name="connsiteX3-487" fmla="*/ 12537 w 640788"/>
                  <a:gd name="connsiteY3-488" fmla="*/ 506151 h 614843"/>
                  <a:gd name="connsiteX4-489" fmla="*/ 4334 w 640788"/>
                  <a:gd name="connsiteY4-490" fmla="*/ 89527 h 614843"/>
                  <a:gd name="connsiteX0-491" fmla="*/ 103603 w 673655"/>
                  <a:gd name="connsiteY0-492" fmla="*/ 38763 h 618146"/>
                  <a:gd name="connsiteX1-493" fmla="*/ 581981 w 673655"/>
                  <a:gd name="connsiteY1-494" fmla="*/ 58601 h 618146"/>
                  <a:gd name="connsiteX2-495" fmla="*/ 621713 w 673655"/>
                  <a:gd name="connsiteY2-496" fmla="*/ 562250 h 618146"/>
                  <a:gd name="connsiteX3-497" fmla="*/ 12537 w 673655"/>
                  <a:gd name="connsiteY3-498" fmla="*/ 524873 h 618146"/>
                  <a:gd name="connsiteX4-499" fmla="*/ 4334 w 673655"/>
                  <a:gd name="connsiteY4-500" fmla="*/ 108249 h 618146"/>
                  <a:gd name="connsiteX0-501" fmla="*/ 103603 w 654750"/>
                  <a:gd name="connsiteY0-502" fmla="*/ 38763 h 605787"/>
                  <a:gd name="connsiteX1-503" fmla="*/ 581981 w 654750"/>
                  <a:gd name="connsiteY1-504" fmla="*/ 58601 h 605787"/>
                  <a:gd name="connsiteX2-505" fmla="*/ 621713 w 654750"/>
                  <a:gd name="connsiteY2-506" fmla="*/ 562250 h 605787"/>
                  <a:gd name="connsiteX3-507" fmla="*/ 12537 w 654750"/>
                  <a:gd name="connsiteY3-508" fmla="*/ 524873 h 605787"/>
                  <a:gd name="connsiteX4-509" fmla="*/ 4334 w 654750"/>
                  <a:gd name="connsiteY4-510" fmla="*/ 108249 h 605787"/>
                  <a:gd name="connsiteX0-511" fmla="*/ 103603 w 643734"/>
                  <a:gd name="connsiteY0-512" fmla="*/ 31800 h 598824"/>
                  <a:gd name="connsiteX1-513" fmla="*/ 581981 w 643734"/>
                  <a:gd name="connsiteY1-514" fmla="*/ 51638 h 598824"/>
                  <a:gd name="connsiteX2-515" fmla="*/ 621713 w 643734"/>
                  <a:gd name="connsiteY2-516" fmla="*/ 555287 h 598824"/>
                  <a:gd name="connsiteX3-517" fmla="*/ 12537 w 643734"/>
                  <a:gd name="connsiteY3-518" fmla="*/ 517910 h 598824"/>
                  <a:gd name="connsiteX4-519" fmla="*/ 4334 w 643734"/>
                  <a:gd name="connsiteY4-520" fmla="*/ 101286 h 598824"/>
                  <a:gd name="connsiteX0-521" fmla="*/ 103603 w 643734"/>
                  <a:gd name="connsiteY0-522" fmla="*/ 24551 h 591575"/>
                  <a:gd name="connsiteX1-523" fmla="*/ 581981 w 643734"/>
                  <a:gd name="connsiteY1-524" fmla="*/ 44389 h 591575"/>
                  <a:gd name="connsiteX2-525" fmla="*/ 621713 w 643734"/>
                  <a:gd name="connsiteY2-526" fmla="*/ 548038 h 591575"/>
                  <a:gd name="connsiteX3-527" fmla="*/ 12537 w 643734"/>
                  <a:gd name="connsiteY3-528" fmla="*/ 510661 h 591575"/>
                  <a:gd name="connsiteX4-529" fmla="*/ 4334 w 643734"/>
                  <a:gd name="connsiteY4-530" fmla="*/ 94037 h 591575"/>
                  <a:gd name="connsiteX0-531" fmla="*/ 103603 w 643734"/>
                  <a:gd name="connsiteY0-532" fmla="*/ 20135 h 587159"/>
                  <a:gd name="connsiteX1-533" fmla="*/ 581981 w 643734"/>
                  <a:gd name="connsiteY1-534" fmla="*/ 39973 h 587159"/>
                  <a:gd name="connsiteX2-535" fmla="*/ 621713 w 643734"/>
                  <a:gd name="connsiteY2-536" fmla="*/ 543622 h 587159"/>
                  <a:gd name="connsiteX3-537" fmla="*/ 12537 w 643734"/>
                  <a:gd name="connsiteY3-538" fmla="*/ 506245 h 587159"/>
                  <a:gd name="connsiteX4-539" fmla="*/ 4334 w 643734"/>
                  <a:gd name="connsiteY4-540" fmla="*/ 89621 h 587159"/>
                  <a:gd name="connsiteX0-541" fmla="*/ 51067 w 657504"/>
                  <a:gd name="connsiteY0-542" fmla="*/ 31623 h 592327"/>
                  <a:gd name="connsiteX1-543" fmla="*/ 581981 w 657504"/>
                  <a:gd name="connsiteY1-544" fmla="*/ 45141 h 592327"/>
                  <a:gd name="connsiteX2-545" fmla="*/ 621713 w 657504"/>
                  <a:gd name="connsiteY2-546" fmla="*/ 548790 h 592327"/>
                  <a:gd name="connsiteX3-547" fmla="*/ 12537 w 657504"/>
                  <a:gd name="connsiteY3-548" fmla="*/ 511413 h 592327"/>
                  <a:gd name="connsiteX4-549" fmla="*/ 4334 w 657504"/>
                  <a:gd name="connsiteY4-550" fmla="*/ 94789 h 592327"/>
                  <a:gd name="connsiteX0-551" fmla="*/ 51067 w 676118"/>
                  <a:gd name="connsiteY0-552" fmla="*/ 31623 h 604686"/>
                  <a:gd name="connsiteX1-553" fmla="*/ 581981 w 676118"/>
                  <a:gd name="connsiteY1-554" fmla="*/ 45141 h 604686"/>
                  <a:gd name="connsiteX2-555" fmla="*/ 621713 w 676118"/>
                  <a:gd name="connsiteY2-556" fmla="*/ 548790 h 604686"/>
                  <a:gd name="connsiteX3-557" fmla="*/ 12537 w 676118"/>
                  <a:gd name="connsiteY3-558" fmla="*/ 511413 h 604686"/>
                  <a:gd name="connsiteX4-559" fmla="*/ 4334 w 676118"/>
                  <a:gd name="connsiteY4-560" fmla="*/ 94789 h 604686"/>
                  <a:gd name="connsiteX0-561" fmla="*/ 51067 w 659741"/>
                  <a:gd name="connsiteY0-562" fmla="*/ 18182 h 591245"/>
                  <a:gd name="connsiteX1-563" fmla="*/ 581981 w 659741"/>
                  <a:gd name="connsiteY1-564" fmla="*/ 31700 h 591245"/>
                  <a:gd name="connsiteX2-565" fmla="*/ 621713 w 659741"/>
                  <a:gd name="connsiteY2-566" fmla="*/ 535349 h 591245"/>
                  <a:gd name="connsiteX3-567" fmla="*/ 12537 w 659741"/>
                  <a:gd name="connsiteY3-568" fmla="*/ 497972 h 591245"/>
                  <a:gd name="connsiteX4-569" fmla="*/ 4334 w 659741"/>
                  <a:gd name="connsiteY4-570" fmla="*/ 81348 h 591245"/>
                  <a:gd name="connsiteX0-571" fmla="*/ 51067 w 671131"/>
                  <a:gd name="connsiteY0-572" fmla="*/ 18182 h 591245"/>
                  <a:gd name="connsiteX1-573" fmla="*/ 617005 w 671131"/>
                  <a:gd name="connsiteY1-574" fmla="*/ 31700 h 591245"/>
                  <a:gd name="connsiteX2-575" fmla="*/ 621713 w 671131"/>
                  <a:gd name="connsiteY2-576" fmla="*/ 535349 h 591245"/>
                  <a:gd name="connsiteX3-577" fmla="*/ 12537 w 671131"/>
                  <a:gd name="connsiteY3-578" fmla="*/ 497972 h 591245"/>
                  <a:gd name="connsiteX4-579" fmla="*/ 4334 w 671131"/>
                  <a:gd name="connsiteY4-580" fmla="*/ 81348 h 591245"/>
                  <a:gd name="connsiteX0-581" fmla="*/ 51067 w 648099"/>
                  <a:gd name="connsiteY0-582" fmla="*/ 18182 h 578886"/>
                  <a:gd name="connsiteX1-583" fmla="*/ 617005 w 648099"/>
                  <a:gd name="connsiteY1-584" fmla="*/ 31700 h 578886"/>
                  <a:gd name="connsiteX2-585" fmla="*/ 621713 w 648099"/>
                  <a:gd name="connsiteY2-586" fmla="*/ 535349 h 578886"/>
                  <a:gd name="connsiteX3-587" fmla="*/ 12537 w 648099"/>
                  <a:gd name="connsiteY3-588" fmla="*/ 497972 h 578886"/>
                  <a:gd name="connsiteX4-589" fmla="*/ 4334 w 648099"/>
                  <a:gd name="connsiteY4-590" fmla="*/ 81348 h 578886"/>
                  <a:gd name="connsiteX0-591" fmla="*/ 51067 w 648099"/>
                  <a:gd name="connsiteY0-592" fmla="*/ 18182 h 565791"/>
                  <a:gd name="connsiteX1-593" fmla="*/ 617005 w 648099"/>
                  <a:gd name="connsiteY1-594" fmla="*/ 31700 h 565791"/>
                  <a:gd name="connsiteX2-595" fmla="*/ 621713 w 648099"/>
                  <a:gd name="connsiteY2-596" fmla="*/ 535349 h 565791"/>
                  <a:gd name="connsiteX3-597" fmla="*/ 12537 w 648099"/>
                  <a:gd name="connsiteY3-598" fmla="*/ 497972 h 565791"/>
                  <a:gd name="connsiteX4-599" fmla="*/ 4334 w 648099"/>
                  <a:gd name="connsiteY4-600" fmla="*/ 81348 h 565791"/>
                  <a:gd name="connsiteX0-601" fmla="*/ 51067 w 648099"/>
                  <a:gd name="connsiteY0-602" fmla="*/ 18182 h 565791"/>
                  <a:gd name="connsiteX1-603" fmla="*/ 617005 w 648099"/>
                  <a:gd name="connsiteY1-604" fmla="*/ 31700 h 565791"/>
                  <a:gd name="connsiteX2-605" fmla="*/ 621713 w 648099"/>
                  <a:gd name="connsiteY2-606" fmla="*/ 535349 h 565791"/>
                  <a:gd name="connsiteX3-607" fmla="*/ 12537 w 648099"/>
                  <a:gd name="connsiteY3-608" fmla="*/ 497972 h 565791"/>
                  <a:gd name="connsiteX4-609" fmla="*/ 4334 w 648099"/>
                  <a:gd name="connsiteY4-610" fmla="*/ 81348 h 565791"/>
                  <a:gd name="connsiteX5-611" fmla="*/ 51067 w 648099"/>
                  <a:gd name="connsiteY5-612" fmla="*/ 18182 h 565791"/>
                  <a:gd name="connsiteX0-613" fmla="*/ 95107 w 692139"/>
                  <a:gd name="connsiteY0-614" fmla="*/ 44563 h 592172"/>
                  <a:gd name="connsiteX1-615" fmla="*/ 661045 w 692139"/>
                  <a:gd name="connsiteY1-616" fmla="*/ 58081 h 592172"/>
                  <a:gd name="connsiteX2-617" fmla="*/ 665753 w 692139"/>
                  <a:gd name="connsiteY2-618" fmla="*/ 561730 h 592172"/>
                  <a:gd name="connsiteX3-619" fmla="*/ 56577 w 692139"/>
                  <a:gd name="connsiteY3-620" fmla="*/ 524353 h 592172"/>
                  <a:gd name="connsiteX4-621" fmla="*/ 95107 w 692139"/>
                  <a:gd name="connsiteY4-622" fmla="*/ 44563 h 592172"/>
                  <a:gd name="connsiteX0-623" fmla="*/ 84274 w 726505"/>
                  <a:gd name="connsiteY0-624" fmla="*/ 51300 h 608352"/>
                  <a:gd name="connsiteX1-625" fmla="*/ 668271 w 726505"/>
                  <a:gd name="connsiteY1-626" fmla="*/ 74261 h 608352"/>
                  <a:gd name="connsiteX2-627" fmla="*/ 672979 w 726505"/>
                  <a:gd name="connsiteY2-628" fmla="*/ 577910 h 608352"/>
                  <a:gd name="connsiteX3-629" fmla="*/ 63803 w 726505"/>
                  <a:gd name="connsiteY3-630" fmla="*/ 540533 h 608352"/>
                  <a:gd name="connsiteX4-631" fmla="*/ 84274 w 726505"/>
                  <a:gd name="connsiteY4-632" fmla="*/ 51300 h 608352"/>
                  <a:gd name="connsiteX0-633" fmla="*/ 84274 w 726505"/>
                  <a:gd name="connsiteY0-634" fmla="*/ 51300 h 608352"/>
                  <a:gd name="connsiteX1-635" fmla="*/ 668271 w 726505"/>
                  <a:gd name="connsiteY1-636" fmla="*/ 74261 h 608352"/>
                  <a:gd name="connsiteX2-637" fmla="*/ 672979 w 726505"/>
                  <a:gd name="connsiteY2-638" fmla="*/ 577910 h 608352"/>
                  <a:gd name="connsiteX3-639" fmla="*/ 63803 w 726505"/>
                  <a:gd name="connsiteY3-640" fmla="*/ 540533 h 608352"/>
                  <a:gd name="connsiteX4-641" fmla="*/ 84274 w 726505"/>
                  <a:gd name="connsiteY4-642" fmla="*/ 51300 h 608352"/>
                  <a:gd name="connsiteX0-643" fmla="*/ 84274 w 726505"/>
                  <a:gd name="connsiteY0-644" fmla="*/ 25592 h 582644"/>
                  <a:gd name="connsiteX1-645" fmla="*/ 668271 w 726505"/>
                  <a:gd name="connsiteY1-646" fmla="*/ 48553 h 582644"/>
                  <a:gd name="connsiteX2-647" fmla="*/ 672979 w 726505"/>
                  <a:gd name="connsiteY2-648" fmla="*/ 552202 h 582644"/>
                  <a:gd name="connsiteX3-649" fmla="*/ 63803 w 726505"/>
                  <a:gd name="connsiteY3-650" fmla="*/ 514825 h 582644"/>
                  <a:gd name="connsiteX4-651" fmla="*/ 84274 w 726505"/>
                  <a:gd name="connsiteY4-652" fmla="*/ 25592 h 582644"/>
                  <a:gd name="connsiteX0-653" fmla="*/ 84274 w 726505"/>
                  <a:gd name="connsiteY0-654" fmla="*/ 25592 h 582644"/>
                  <a:gd name="connsiteX1-655" fmla="*/ 668271 w 726505"/>
                  <a:gd name="connsiteY1-656" fmla="*/ 48553 h 582644"/>
                  <a:gd name="connsiteX2-657" fmla="*/ 672979 w 726505"/>
                  <a:gd name="connsiteY2-658" fmla="*/ 552202 h 582644"/>
                  <a:gd name="connsiteX3-659" fmla="*/ 63803 w 726505"/>
                  <a:gd name="connsiteY3-660" fmla="*/ 514825 h 582644"/>
                  <a:gd name="connsiteX4-661" fmla="*/ 84274 w 726505"/>
                  <a:gd name="connsiteY4-662" fmla="*/ 25592 h 582644"/>
                  <a:gd name="connsiteX0-663" fmla="*/ 84274 w 726505"/>
                  <a:gd name="connsiteY0-664" fmla="*/ 10474 h 567526"/>
                  <a:gd name="connsiteX1-665" fmla="*/ 668271 w 726505"/>
                  <a:gd name="connsiteY1-666" fmla="*/ 33435 h 567526"/>
                  <a:gd name="connsiteX2-667" fmla="*/ 672979 w 726505"/>
                  <a:gd name="connsiteY2-668" fmla="*/ 537084 h 567526"/>
                  <a:gd name="connsiteX3-669" fmla="*/ 63803 w 726505"/>
                  <a:gd name="connsiteY3-670" fmla="*/ 499707 h 567526"/>
                  <a:gd name="connsiteX4-671" fmla="*/ 84274 w 726505"/>
                  <a:gd name="connsiteY4-672" fmla="*/ 10474 h 567526"/>
                  <a:gd name="connsiteX0-673" fmla="*/ 84274 w 747243"/>
                  <a:gd name="connsiteY0-674" fmla="*/ 23576 h 595793"/>
                  <a:gd name="connsiteX1-675" fmla="*/ 671883 w 747243"/>
                  <a:gd name="connsiteY1-676" fmla="*/ 24503 h 595793"/>
                  <a:gd name="connsiteX2-677" fmla="*/ 672979 w 747243"/>
                  <a:gd name="connsiteY2-678" fmla="*/ 550186 h 595793"/>
                  <a:gd name="connsiteX3-679" fmla="*/ 63803 w 747243"/>
                  <a:gd name="connsiteY3-680" fmla="*/ 512809 h 595793"/>
                  <a:gd name="connsiteX4-681" fmla="*/ 84274 w 747243"/>
                  <a:gd name="connsiteY4-682" fmla="*/ 23576 h 595793"/>
                  <a:gd name="connsiteX0-683" fmla="*/ 84274 w 710287"/>
                  <a:gd name="connsiteY0-684" fmla="*/ 23576 h 595793"/>
                  <a:gd name="connsiteX1-685" fmla="*/ 671883 w 710287"/>
                  <a:gd name="connsiteY1-686" fmla="*/ 24503 h 595793"/>
                  <a:gd name="connsiteX2-687" fmla="*/ 672979 w 710287"/>
                  <a:gd name="connsiteY2-688" fmla="*/ 550186 h 595793"/>
                  <a:gd name="connsiteX3-689" fmla="*/ 63803 w 710287"/>
                  <a:gd name="connsiteY3-690" fmla="*/ 512809 h 595793"/>
                  <a:gd name="connsiteX4-691" fmla="*/ 84274 w 710287"/>
                  <a:gd name="connsiteY4-692" fmla="*/ 23576 h 595793"/>
                  <a:gd name="connsiteX0-693" fmla="*/ 84274 w 710287"/>
                  <a:gd name="connsiteY0-694" fmla="*/ 23576 h 595793"/>
                  <a:gd name="connsiteX1-695" fmla="*/ 671883 w 710287"/>
                  <a:gd name="connsiteY1-696" fmla="*/ 24503 h 595793"/>
                  <a:gd name="connsiteX2-697" fmla="*/ 672979 w 710287"/>
                  <a:gd name="connsiteY2-698" fmla="*/ 550186 h 595793"/>
                  <a:gd name="connsiteX3-699" fmla="*/ 63803 w 710287"/>
                  <a:gd name="connsiteY3-700" fmla="*/ 512809 h 595793"/>
                  <a:gd name="connsiteX4-701" fmla="*/ 84274 w 710287"/>
                  <a:gd name="connsiteY4-702" fmla="*/ 23576 h 595793"/>
                  <a:gd name="connsiteX0-703" fmla="*/ 84274 w 710287"/>
                  <a:gd name="connsiteY0-704" fmla="*/ 23576 h 595793"/>
                  <a:gd name="connsiteX1-705" fmla="*/ 671883 w 710287"/>
                  <a:gd name="connsiteY1-706" fmla="*/ 24503 h 595793"/>
                  <a:gd name="connsiteX2-707" fmla="*/ 672979 w 710287"/>
                  <a:gd name="connsiteY2-708" fmla="*/ 550186 h 595793"/>
                  <a:gd name="connsiteX3-709" fmla="*/ 63803 w 710287"/>
                  <a:gd name="connsiteY3-710" fmla="*/ 512809 h 595793"/>
                  <a:gd name="connsiteX4-711" fmla="*/ 84274 w 710287"/>
                  <a:gd name="connsiteY4-712" fmla="*/ 23576 h 595793"/>
                  <a:gd name="connsiteX0-713" fmla="*/ 84274 w 672979"/>
                  <a:gd name="connsiteY0-714" fmla="*/ 23576 h 595793"/>
                  <a:gd name="connsiteX1-715" fmla="*/ 671883 w 672979"/>
                  <a:gd name="connsiteY1-716" fmla="*/ 24503 h 595793"/>
                  <a:gd name="connsiteX2-717" fmla="*/ 672979 w 672979"/>
                  <a:gd name="connsiteY2-718" fmla="*/ 550186 h 595793"/>
                  <a:gd name="connsiteX3-719" fmla="*/ 63803 w 672979"/>
                  <a:gd name="connsiteY3-720" fmla="*/ 512809 h 595793"/>
                  <a:gd name="connsiteX4-721" fmla="*/ 84274 w 672979"/>
                  <a:gd name="connsiteY4-722" fmla="*/ 23576 h 595793"/>
                  <a:gd name="connsiteX0-723" fmla="*/ 84274 w 672979"/>
                  <a:gd name="connsiteY0-724" fmla="*/ 23576 h 570495"/>
                  <a:gd name="connsiteX1-725" fmla="*/ 671883 w 672979"/>
                  <a:gd name="connsiteY1-726" fmla="*/ 24503 h 570495"/>
                  <a:gd name="connsiteX2-727" fmla="*/ 672979 w 672979"/>
                  <a:gd name="connsiteY2-728" fmla="*/ 550186 h 570495"/>
                  <a:gd name="connsiteX3-729" fmla="*/ 63803 w 672979"/>
                  <a:gd name="connsiteY3-730" fmla="*/ 512809 h 570495"/>
                  <a:gd name="connsiteX4-731" fmla="*/ 84274 w 672979"/>
                  <a:gd name="connsiteY4-732" fmla="*/ 23576 h 570495"/>
                  <a:gd name="connsiteX0-733" fmla="*/ 84274 w 672979"/>
                  <a:gd name="connsiteY0-734" fmla="*/ 23576 h 570495"/>
                  <a:gd name="connsiteX1-735" fmla="*/ 671883 w 672979"/>
                  <a:gd name="connsiteY1-736" fmla="*/ 24503 h 570495"/>
                  <a:gd name="connsiteX2-737" fmla="*/ 672979 w 672979"/>
                  <a:gd name="connsiteY2-738" fmla="*/ 550186 h 570495"/>
                  <a:gd name="connsiteX3-739" fmla="*/ 63803 w 672979"/>
                  <a:gd name="connsiteY3-740" fmla="*/ 512809 h 570495"/>
                  <a:gd name="connsiteX4-741" fmla="*/ 84274 w 672979"/>
                  <a:gd name="connsiteY4-742" fmla="*/ 23576 h 570495"/>
                  <a:gd name="connsiteX0-743" fmla="*/ 84274 w 672979"/>
                  <a:gd name="connsiteY0-744" fmla="*/ 23576 h 560608"/>
                  <a:gd name="connsiteX1-745" fmla="*/ 671883 w 672979"/>
                  <a:gd name="connsiteY1-746" fmla="*/ 24503 h 560608"/>
                  <a:gd name="connsiteX2-747" fmla="*/ 672979 w 672979"/>
                  <a:gd name="connsiteY2-748" fmla="*/ 550186 h 560608"/>
                  <a:gd name="connsiteX3-749" fmla="*/ 63803 w 672979"/>
                  <a:gd name="connsiteY3-750" fmla="*/ 512809 h 560608"/>
                  <a:gd name="connsiteX4-751" fmla="*/ 84274 w 672979"/>
                  <a:gd name="connsiteY4-752" fmla="*/ 23576 h 560608"/>
                  <a:gd name="connsiteX0-753" fmla="*/ 84274 w 672979"/>
                  <a:gd name="connsiteY0-754" fmla="*/ 23576 h 567351"/>
                  <a:gd name="connsiteX1-755" fmla="*/ 671883 w 672979"/>
                  <a:gd name="connsiteY1-756" fmla="*/ 24503 h 567351"/>
                  <a:gd name="connsiteX2-757" fmla="*/ 672979 w 672979"/>
                  <a:gd name="connsiteY2-758" fmla="*/ 550186 h 567351"/>
                  <a:gd name="connsiteX3-759" fmla="*/ 63803 w 672979"/>
                  <a:gd name="connsiteY3-760" fmla="*/ 512809 h 567351"/>
                  <a:gd name="connsiteX4-761" fmla="*/ 84274 w 672979"/>
                  <a:gd name="connsiteY4-762" fmla="*/ 23576 h 567351"/>
                  <a:gd name="connsiteX0-763" fmla="*/ 72869 w 661574"/>
                  <a:gd name="connsiteY0-764" fmla="*/ 23576 h 567351"/>
                  <a:gd name="connsiteX1-765" fmla="*/ 660478 w 661574"/>
                  <a:gd name="connsiteY1-766" fmla="*/ 24503 h 567351"/>
                  <a:gd name="connsiteX2-767" fmla="*/ 661574 w 661574"/>
                  <a:gd name="connsiteY2-768" fmla="*/ 550186 h 567351"/>
                  <a:gd name="connsiteX3-769" fmla="*/ 52398 w 661574"/>
                  <a:gd name="connsiteY3-770" fmla="*/ 512809 h 567351"/>
                  <a:gd name="connsiteX4-771" fmla="*/ 72869 w 661574"/>
                  <a:gd name="connsiteY4-772" fmla="*/ 23576 h 567351"/>
                </a:gdLst>
                <a:ahLst/>
                <a:cxnLst>
                  <a:cxn ang="0">
                    <a:pos x="connsiteX0-763" y="connsiteY0-764"/>
                  </a:cxn>
                  <a:cxn ang="0">
                    <a:pos x="connsiteX1-765" y="connsiteY1-766"/>
                  </a:cxn>
                  <a:cxn ang="0">
                    <a:pos x="connsiteX2-767" y="connsiteY2-768"/>
                  </a:cxn>
                  <a:cxn ang="0">
                    <a:pos x="connsiteX3-769" y="connsiteY3-770"/>
                  </a:cxn>
                  <a:cxn ang="0">
                    <a:pos x="connsiteX4-771" y="connsiteY4-772"/>
                  </a:cxn>
                </a:cxnLst>
                <a:rect l="l" t="t" r="r" b="b"/>
                <a:pathLst>
                  <a:path w="661574" h="567351">
                    <a:moveTo>
                      <a:pt x="72869" y="23576"/>
                    </a:moveTo>
                    <a:cubicBezTo>
                      <a:pt x="184450" y="15112"/>
                      <a:pt x="500961" y="-25493"/>
                      <a:pt x="660478" y="24503"/>
                    </a:cubicBezTo>
                    <a:cubicBezTo>
                      <a:pt x="621347" y="102828"/>
                      <a:pt x="636508" y="437325"/>
                      <a:pt x="661574" y="550186"/>
                    </a:cubicBezTo>
                    <a:cubicBezTo>
                      <a:pt x="560227" y="571764"/>
                      <a:pt x="148547" y="585268"/>
                      <a:pt x="52398" y="512809"/>
                    </a:cubicBezTo>
                    <a:cubicBezTo>
                      <a:pt x="-13816" y="401434"/>
                      <a:pt x="-27876" y="101288"/>
                      <a:pt x="72869" y="23576"/>
                    </a:cubicBez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noAutofit/>
              </a:bodyPr>
              <a:lstStyle/>
              <a:p>
                <a:pPr algn="ctr"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4" name="椭圆 31">
                <a:extLst>
                  <a:ext uri="{FF2B5EF4-FFF2-40B4-BE49-F238E27FC236}">
                    <a16:creationId xmlns:a16="http://schemas.microsoft.com/office/drawing/2014/main" id="{701F83ED-ACC1-7FAA-0EA4-2769CC81CA40}"/>
                  </a:ext>
                </a:extLst>
              </p:cNvPr>
              <p:cNvSpPr/>
              <p:nvPr/>
            </p:nvSpPr>
            <p:spPr>
              <a:xfrm rot="5400000">
                <a:off x="3276169" y="2080463"/>
                <a:ext cx="2823938" cy="2731542"/>
              </a:xfrm>
              <a:custGeom>
                <a:avLst/>
                <a:gdLst>
                  <a:gd name="connsiteX0" fmla="*/ 0 w 656493"/>
                  <a:gd name="connsiteY0" fmla="*/ 316523 h 633046"/>
                  <a:gd name="connsiteX1" fmla="*/ 328247 w 656493"/>
                  <a:gd name="connsiteY1" fmla="*/ 0 h 633046"/>
                  <a:gd name="connsiteX2" fmla="*/ 656494 w 656493"/>
                  <a:gd name="connsiteY2" fmla="*/ 316523 h 633046"/>
                  <a:gd name="connsiteX3" fmla="*/ 328247 w 656493"/>
                  <a:gd name="connsiteY3" fmla="*/ 633046 h 633046"/>
                  <a:gd name="connsiteX4" fmla="*/ 0 w 656493"/>
                  <a:gd name="connsiteY4" fmla="*/ 316523 h 633046"/>
                  <a:gd name="connsiteX0-1" fmla="*/ 328247 w 656494"/>
                  <a:gd name="connsiteY0-2" fmla="*/ 0 h 633046"/>
                  <a:gd name="connsiteX1-3" fmla="*/ 656494 w 656494"/>
                  <a:gd name="connsiteY1-4" fmla="*/ 316523 h 633046"/>
                  <a:gd name="connsiteX2-5" fmla="*/ 328247 w 656494"/>
                  <a:gd name="connsiteY2-6" fmla="*/ 633046 h 633046"/>
                  <a:gd name="connsiteX3-7" fmla="*/ 0 w 656494"/>
                  <a:gd name="connsiteY3-8" fmla="*/ 316523 h 633046"/>
                  <a:gd name="connsiteX4-9" fmla="*/ 419687 w 656494"/>
                  <a:gd name="connsiteY4-10" fmla="*/ 91440 h 633046"/>
                  <a:gd name="connsiteX0-11" fmla="*/ 402964 w 731211"/>
                  <a:gd name="connsiteY0-12" fmla="*/ 0 h 633046"/>
                  <a:gd name="connsiteX1-13" fmla="*/ 731211 w 731211"/>
                  <a:gd name="connsiteY1-14" fmla="*/ 316523 h 633046"/>
                  <a:gd name="connsiteX2-15" fmla="*/ 402964 w 731211"/>
                  <a:gd name="connsiteY2-16" fmla="*/ 633046 h 633046"/>
                  <a:gd name="connsiteX3-17" fmla="*/ 74717 w 731211"/>
                  <a:gd name="connsiteY3-18" fmla="*/ 316523 h 633046"/>
                  <a:gd name="connsiteX4-19" fmla="*/ 161895 w 731211"/>
                  <a:gd name="connsiteY4-20" fmla="*/ 152400 h 633046"/>
                  <a:gd name="connsiteX0-21" fmla="*/ 353700 w 681947"/>
                  <a:gd name="connsiteY0-22" fmla="*/ 0 h 633046"/>
                  <a:gd name="connsiteX1-23" fmla="*/ 681947 w 681947"/>
                  <a:gd name="connsiteY1-24" fmla="*/ 316523 h 633046"/>
                  <a:gd name="connsiteX2-25" fmla="*/ 353700 w 681947"/>
                  <a:gd name="connsiteY2-26" fmla="*/ 633046 h 633046"/>
                  <a:gd name="connsiteX3-27" fmla="*/ 25453 w 681947"/>
                  <a:gd name="connsiteY3-28" fmla="*/ 316523 h 633046"/>
                  <a:gd name="connsiteX4-29" fmla="*/ 112631 w 681947"/>
                  <a:gd name="connsiteY4-30" fmla="*/ 152400 h 633046"/>
                  <a:gd name="connsiteX0-31" fmla="*/ 341249 w 669496"/>
                  <a:gd name="connsiteY0-32" fmla="*/ 0 h 633046"/>
                  <a:gd name="connsiteX1-33" fmla="*/ 669496 w 669496"/>
                  <a:gd name="connsiteY1-34" fmla="*/ 316523 h 633046"/>
                  <a:gd name="connsiteX2-35" fmla="*/ 341249 w 669496"/>
                  <a:gd name="connsiteY2-36" fmla="*/ 633046 h 633046"/>
                  <a:gd name="connsiteX3-37" fmla="*/ 13002 w 669496"/>
                  <a:gd name="connsiteY3-38" fmla="*/ 316523 h 633046"/>
                  <a:gd name="connsiteX4-39" fmla="*/ 100180 w 669496"/>
                  <a:gd name="connsiteY4-40" fmla="*/ 152400 h 633046"/>
                  <a:gd name="connsiteX0-41" fmla="*/ 347951 w 676198"/>
                  <a:gd name="connsiteY0-42" fmla="*/ 0 h 633046"/>
                  <a:gd name="connsiteX1-43" fmla="*/ 676198 w 676198"/>
                  <a:gd name="connsiteY1-44" fmla="*/ 316523 h 633046"/>
                  <a:gd name="connsiteX2-45" fmla="*/ 347951 w 676198"/>
                  <a:gd name="connsiteY2-46" fmla="*/ 633046 h 633046"/>
                  <a:gd name="connsiteX3-47" fmla="*/ 19704 w 676198"/>
                  <a:gd name="connsiteY3-48" fmla="*/ 316523 h 633046"/>
                  <a:gd name="connsiteX4-49" fmla="*/ 79173 w 676198"/>
                  <a:gd name="connsiteY4-50" fmla="*/ 113607 h 633046"/>
                  <a:gd name="connsiteX0-51" fmla="*/ 333371 w 661618"/>
                  <a:gd name="connsiteY0-52" fmla="*/ 0 h 633046"/>
                  <a:gd name="connsiteX1-53" fmla="*/ 661618 w 661618"/>
                  <a:gd name="connsiteY1-54" fmla="*/ 316523 h 633046"/>
                  <a:gd name="connsiteX2-55" fmla="*/ 333371 w 661618"/>
                  <a:gd name="connsiteY2-56" fmla="*/ 633046 h 633046"/>
                  <a:gd name="connsiteX3-57" fmla="*/ 5124 w 661618"/>
                  <a:gd name="connsiteY3-58" fmla="*/ 316523 h 633046"/>
                  <a:gd name="connsiteX4-59" fmla="*/ 64593 w 661618"/>
                  <a:gd name="connsiteY4-60" fmla="*/ 113607 h 633046"/>
                  <a:gd name="connsiteX0-61" fmla="*/ 178200 w 661618"/>
                  <a:gd name="connsiteY0-62" fmla="*/ 0 h 583170"/>
                  <a:gd name="connsiteX1-63" fmla="*/ 661618 w 661618"/>
                  <a:gd name="connsiteY1-64" fmla="*/ 266647 h 583170"/>
                  <a:gd name="connsiteX2-65" fmla="*/ 333371 w 661618"/>
                  <a:gd name="connsiteY2-66" fmla="*/ 583170 h 583170"/>
                  <a:gd name="connsiteX3-67" fmla="*/ 5124 w 661618"/>
                  <a:gd name="connsiteY3-68" fmla="*/ 266647 h 583170"/>
                  <a:gd name="connsiteX4-69" fmla="*/ 64593 w 661618"/>
                  <a:gd name="connsiteY4-70" fmla="*/ 63731 h 583170"/>
                  <a:gd name="connsiteX0-71" fmla="*/ 178200 w 662133"/>
                  <a:gd name="connsiteY0-72" fmla="*/ 66578 h 649748"/>
                  <a:gd name="connsiteX1-73" fmla="*/ 412660 w 662133"/>
                  <a:gd name="connsiteY1-74" fmla="*/ 10947 h 649748"/>
                  <a:gd name="connsiteX2-75" fmla="*/ 661618 w 662133"/>
                  <a:gd name="connsiteY2-76" fmla="*/ 333225 h 649748"/>
                  <a:gd name="connsiteX3-77" fmla="*/ 333371 w 662133"/>
                  <a:gd name="connsiteY3-78" fmla="*/ 649748 h 649748"/>
                  <a:gd name="connsiteX4-79" fmla="*/ 5124 w 662133"/>
                  <a:gd name="connsiteY4-80" fmla="*/ 333225 h 649748"/>
                  <a:gd name="connsiteX5" fmla="*/ 64593 w 662133"/>
                  <a:gd name="connsiteY5" fmla="*/ 130309 h 649748"/>
                  <a:gd name="connsiteX0-81" fmla="*/ 178200 w 662148"/>
                  <a:gd name="connsiteY0-82" fmla="*/ 66578 h 649748"/>
                  <a:gd name="connsiteX1-83" fmla="*/ 412660 w 662148"/>
                  <a:gd name="connsiteY1-84" fmla="*/ 10947 h 649748"/>
                  <a:gd name="connsiteX2-85" fmla="*/ 661618 w 662148"/>
                  <a:gd name="connsiteY2-86" fmla="*/ 333225 h 649748"/>
                  <a:gd name="connsiteX3-87" fmla="*/ 333371 w 662148"/>
                  <a:gd name="connsiteY3-88" fmla="*/ 649748 h 649748"/>
                  <a:gd name="connsiteX4-89" fmla="*/ 5124 w 662148"/>
                  <a:gd name="connsiteY4-90" fmla="*/ 333225 h 649748"/>
                  <a:gd name="connsiteX5-91" fmla="*/ 64593 w 662148"/>
                  <a:gd name="connsiteY5-92" fmla="*/ 130309 h 649748"/>
                  <a:gd name="connsiteX0-93" fmla="*/ 178200 w 662148"/>
                  <a:gd name="connsiteY0-94" fmla="*/ 61032 h 644202"/>
                  <a:gd name="connsiteX1-95" fmla="*/ 412660 w 662148"/>
                  <a:gd name="connsiteY1-96" fmla="*/ 5401 h 644202"/>
                  <a:gd name="connsiteX2-97" fmla="*/ 661618 w 662148"/>
                  <a:gd name="connsiteY2-98" fmla="*/ 327679 h 644202"/>
                  <a:gd name="connsiteX3-99" fmla="*/ 333371 w 662148"/>
                  <a:gd name="connsiteY3-100" fmla="*/ 644202 h 644202"/>
                  <a:gd name="connsiteX4-101" fmla="*/ 5124 w 662148"/>
                  <a:gd name="connsiteY4-102" fmla="*/ 327679 h 644202"/>
                  <a:gd name="connsiteX5-103" fmla="*/ 64593 w 662148"/>
                  <a:gd name="connsiteY5-104" fmla="*/ 124763 h 644202"/>
                  <a:gd name="connsiteX0-105" fmla="*/ 178200 w 662148"/>
                  <a:gd name="connsiteY0-106" fmla="*/ 75865 h 659035"/>
                  <a:gd name="connsiteX1-107" fmla="*/ 168819 w 662148"/>
                  <a:gd name="connsiteY1-108" fmla="*/ 31317 h 659035"/>
                  <a:gd name="connsiteX2-109" fmla="*/ 412660 w 662148"/>
                  <a:gd name="connsiteY2-110" fmla="*/ 20234 h 659035"/>
                  <a:gd name="connsiteX3-111" fmla="*/ 661618 w 662148"/>
                  <a:gd name="connsiteY3-112" fmla="*/ 342512 h 659035"/>
                  <a:gd name="connsiteX4-113" fmla="*/ 333371 w 662148"/>
                  <a:gd name="connsiteY4-114" fmla="*/ 659035 h 659035"/>
                  <a:gd name="connsiteX5-115" fmla="*/ 5124 w 662148"/>
                  <a:gd name="connsiteY5-116" fmla="*/ 342512 h 659035"/>
                  <a:gd name="connsiteX6" fmla="*/ 64593 w 662148"/>
                  <a:gd name="connsiteY6" fmla="*/ 139596 h 659035"/>
                  <a:gd name="connsiteX0-117" fmla="*/ 178200 w 662148"/>
                  <a:gd name="connsiteY0-118" fmla="*/ 68901 h 652071"/>
                  <a:gd name="connsiteX1-119" fmla="*/ 130026 w 662148"/>
                  <a:gd name="connsiteY1-120" fmla="*/ 68688 h 652071"/>
                  <a:gd name="connsiteX2-121" fmla="*/ 412660 w 662148"/>
                  <a:gd name="connsiteY2-122" fmla="*/ 13270 h 652071"/>
                  <a:gd name="connsiteX3-123" fmla="*/ 661618 w 662148"/>
                  <a:gd name="connsiteY3-124" fmla="*/ 335548 h 652071"/>
                  <a:gd name="connsiteX4-125" fmla="*/ 333371 w 662148"/>
                  <a:gd name="connsiteY4-126" fmla="*/ 652071 h 652071"/>
                  <a:gd name="connsiteX5-127" fmla="*/ 5124 w 662148"/>
                  <a:gd name="connsiteY5-128" fmla="*/ 335548 h 652071"/>
                  <a:gd name="connsiteX6-129" fmla="*/ 64593 w 662148"/>
                  <a:gd name="connsiteY6-130" fmla="*/ 132632 h 652071"/>
                  <a:gd name="connsiteX0-131" fmla="*/ 178200 w 662220"/>
                  <a:gd name="connsiteY0-132" fmla="*/ 68901 h 652071"/>
                  <a:gd name="connsiteX1-133" fmla="*/ 130026 w 662220"/>
                  <a:gd name="connsiteY1-134" fmla="*/ 68688 h 652071"/>
                  <a:gd name="connsiteX2-135" fmla="*/ 412660 w 662220"/>
                  <a:gd name="connsiteY2-136" fmla="*/ 13270 h 652071"/>
                  <a:gd name="connsiteX3-137" fmla="*/ 661618 w 662220"/>
                  <a:gd name="connsiteY3-138" fmla="*/ 335548 h 652071"/>
                  <a:gd name="connsiteX4-139" fmla="*/ 333371 w 662220"/>
                  <a:gd name="connsiteY4-140" fmla="*/ 652071 h 652071"/>
                  <a:gd name="connsiteX5-141" fmla="*/ 5124 w 662220"/>
                  <a:gd name="connsiteY5-142" fmla="*/ 335548 h 652071"/>
                  <a:gd name="connsiteX6-143" fmla="*/ 64593 w 662220"/>
                  <a:gd name="connsiteY6-144" fmla="*/ 132632 h 652071"/>
                  <a:gd name="connsiteX0-145" fmla="*/ 178200 w 662220"/>
                  <a:gd name="connsiteY0-146" fmla="*/ 58449 h 641619"/>
                  <a:gd name="connsiteX1-147" fmla="*/ 130026 w 662220"/>
                  <a:gd name="connsiteY1-148" fmla="*/ 58236 h 641619"/>
                  <a:gd name="connsiteX2-149" fmla="*/ 412660 w 662220"/>
                  <a:gd name="connsiteY2-150" fmla="*/ 2818 h 641619"/>
                  <a:gd name="connsiteX3-151" fmla="*/ 661618 w 662220"/>
                  <a:gd name="connsiteY3-152" fmla="*/ 325096 h 641619"/>
                  <a:gd name="connsiteX4-153" fmla="*/ 333371 w 662220"/>
                  <a:gd name="connsiteY4-154" fmla="*/ 641619 h 641619"/>
                  <a:gd name="connsiteX5-155" fmla="*/ 5124 w 662220"/>
                  <a:gd name="connsiteY5-156" fmla="*/ 325096 h 641619"/>
                  <a:gd name="connsiteX6-157" fmla="*/ 64593 w 662220"/>
                  <a:gd name="connsiteY6-158" fmla="*/ 122180 h 641619"/>
                  <a:gd name="connsiteX0-159" fmla="*/ 178200 w 662220"/>
                  <a:gd name="connsiteY0-160" fmla="*/ 58449 h 641619"/>
                  <a:gd name="connsiteX1-161" fmla="*/ 130026 w 662220"/>
                  <a:gd name="connsiteY1-162" fmla="*/ 58236 h 641619"/>
                  <a:gd name="connsiteX2-163" fmla="*/ 412660 w 662220"/>
                  <a:gd name="connsiteY2-164" fmla="*/ 2818 h 641619"/>
                  <a:gd name="connsiteX3-165" fmla="*/ 661618 w 662220"/>
                  <a:gd name="connsiteY3-166" fmla="*/ 325096 h 641619"/>
                  <a:gd name="connsiteX4-167" fmla="*/ 333371 w 662220"/>
                  <a:gd name="connsiteY4-168" fmla="*/ 641619 h 641619"/>
                  <a:gd name="connsiteX5-169" fmla="*/ 5124 w 662220"/>
                  <a:gd name="connsiteY5-170" fmla="*/ 325096 h 641619"/>
                  <a:gd name="connsiteX6-171" fmla="*/ 64593 w 662220"/>
                  <a:gd name="connsiteY6-172" fmla="*/ 122180 h 641619"/>
                  <a:gd name="connsiteX0-173" fmla="*/ 178200 w 662220"/>
                  <a:gd name="connsiteY0-174" fmla="*/ 58449 h 641619"/>
                  <a:gd name="connsiteX1-175" fmla="*/ 130026 w 662220"/>
                  <a:gd name="connsiteY1-176" fmla="*/ 58236 h 641619"/>
                  <a:gd name="connsiteX2-177" fmla="*/ 412660 w 662220"/>
                  <a:gd name="connsiteY2-178" fmla="*/ 2818 h 641619"/>
                  <a:gd name="connsiteX3-179" fmla="*/ 661618 w 662220"/>
                  <a:gd name="connsiteY3-180" fmla="*/ 325096 h 641619"/>
                  <a:gd name="connsiteX4-181" fmla="*/ 333371 w 662220"/>
                  <a:gd name="connsiteY4-182" fmla="*/ 641619 h 641619"/>
                  <a:gd name="connsiteX5-183" fmla="*/ 5124 w 662220"/>
                  <a:gd name="connsiteY5-184" fmla="*/ 325096 h 641619"/>
                  <a:gd name="connsiteX6-185" fmla="*/ 64593 w 662220"/>
                  <a:gd name="connsiteY6-186" fmla="*/ 122180 h 641619"/>
                  <a:gd name="connsiteX0-187" fmla="*/ 178200 w 662220"/>
                  <a:gd name="connsiteY0-188" fmla="*/ 58449 h 641619"/>
                  <a:gd name="connsiteX1-189" fmla="*/ 130026 w 662220"/>
                  <a:gd name="connsiteY1-190" fmla="*/ 58236 h 641619"/>
                  <a:gd name="connsiteX2-191" fmla="*/ 412660 w 662220"/>
                  <a:gd name="connsiteY2-192" fmla="*/ 2818 h 641619"/>
                  <a:gd name="connsiteX3-193" fmla="*/ 661618 w 662220"/>
                  <a:gd name="connsiteY3-194" fmla="*/ 325096 h 641619"/>
                  <a:gd name="connsiteX4-195" fmla="*/ 333371 w 662220"/>
                  <a:gd name="connsiteY4-196" fmla="*/ 641619 h 641619"/>
                  <a:gd name="connsiteX5-197" fmla="*/ 5124 w 662220"/>
                  <a:gd name="connsiteY5-198" fmla="*/ 325096 h 641619"/>
                  <a:gd name="connsiteX6-199" fmla="*/ 64593 w 662220"/>
                  <a:gd name="connsiteY6-200" fmla="*/ 122180 h 641619"/>
                  <a:gd name="connsiteX0-201" fmla="*/ 178200 w 662220"/>
                  <a:gd name="connsiteY0-202" fmla="*/ 58449 h 641619"/>
                  <a:gd name="connsiteX1-203" fmla="*/ 130026 w 662220"/>
                  <a:gd name="connsiteY1-204" fmla="*/ 58236 h 641619"/>
                  <a:gd name="connsiteX2-205" fmla="*/ 412660 w 662220"/>
                  <a:gd name="connsiteY2-206" fmla="*/ 2818 h 641619"/>
                  <a:gd name="connsiteX3-207" fmla="*/ 661618 w 662220"/>
                  <a:gd name="connsiteY3-208" fmla="*/ 325096 h 641619"/>
                  <a:gd name="connsiteX4-209" fmla="*/ 333371 w 662220"/>
                  <a:gd name="connsiteY4-210" fmla="*/ 641619 h 641619"/>
                  <a:gd name="connsiteX5-211" fmla="*/ 5124 w 662220"/>
                  <a:gd name="connsiteY5-212" fmla="*/ 325096 h 641619"/>
                  <a:gd name="connsiteX6-213" fmla="*/ 64593 w 662220"/>
                  <a:gd name="connsiteY6-214" fmla="*/ 122180 h 641619"/>
                  <a:gd name="connsiteX0-215" fmla="*/ 176252 w 660272"/>
                  <a:gd name="connsiteY0-216" fmla="*/ 58449 h 641619"/>
                  <a:gd name="connsiteX1-217" fmla="*/ 128078 w 660272"/>
                  <a:gd name="connsiteY1-218" fmla="*/ 58236 h 641619"/>
                  <a:gd name="connsiteX2-219" fmla="*/ 410712 w 660272"/>
                  <a:gd name="connsiteY2-220" fmla="*/ 2818 h 641619"/>
                  <a:gd name="connsiteX3-221" fmla="*/ 659670 w 660272"/>
                  <a:gd name="connsiteY3-222" fmla="*/ 325096 h 641619"/>
                  <a:gd name="connsiteX4-223" fmla="*/ 331423 w 660272"/>
                  <a:gd name="connsiteY4-224" fmla="*/ 641619 h 641619"/>
                  <a:gd name="connsiteX5-225" fmla="*/ 3176 w 660272"/>
                  <a:gd name="connsiteY5-226" fmla="*/ 325096 h 641619"/>
                  <a:gd name="connsiteX6-227" fmla="*/ 62645 w 660272"/>
                  <a:gd name="connsiteY6-228" fmla="*/ 122180 h 641619"/>
                  <a:gd name="connsiteX0-229" fmla="*/ 253837 w 660272"/>
                  <a:gd name="connsiteY0-230" fmla="*/ 30740 h 641619"/>
                  <a:gd name="connsiteX1-231" fmla="*/ 128078 w 660272"/>
                  <a:gd name="connsiteY1-232" fmla="*/ 58236 h 641619"/>
                  <a:gd name="connsiteX2-233" fmla="*/ 410712 w 660272"/>
                  <a:gd name="connsiteY2-234" fmla="*/ 2818 h 641619"/>
                  <a:gd name="connsiteX3-235" fmla="*/ 659670 w 660272"/>
                  <a:gd name="connsiteY3-236" fmla="*/ 325096 h 641619"/>
                  <a:gd name="connsiteX4-237" fmla="*/ 331423 w 660272"/>
                  <a:gd name="connsiteY4-238" fmla="*/ 641619 h 641619"/>
                  <a:gd name="connsiteX5-239" fmla="*/ 3176 w 660272"/>
                  <a:gd name="connsiteY5-240" fmla="*/ 325096 h 641619"/>
                  <a:gd name="connsiteX6-241" fmla="*/ 62645 w 660272"/>
                  <a:gd name="connsiteY6-242" fmla="*/ 122180 h 641619"/>
                  <a:gd name="connsiteX0-243" fmla="*/ 253837 w 660191"/>
                  <a:gd name="connsiteY0-244" fmla="*/ 41069 h 651948"/>
                  <a:gd name="connsiteX1-245" fmla="*/ 161329 w 660191"/>
                  <a:gd name="connsiteY1-246" fmla="*/ 63023 h 651948"/>
                  <a:gd name="connsiteX2-247" fmla="*/ 410712 w 660191"/>
                  <a:gd name="connsiteY2-248" fmla="*/ 13147 h 651948"/>
                  <a:gd name="connsiteX3-249" fmla="*/ 659670 w 660191"/>
                  <a:gd name="connsiteY3-250" fmla="*/ 335425 h 651948"/>
                  <a:gd name="connsiteX4-251" fmla="*/ 331423 w 660191"/>
                  <a:gd name="connsiteY4-252" fmla="*/ 651948 h 651948"/>
                  <a:gd name="connsiteX5-253" fmla="*/ 3176 w 660191"/>
                  <a:gd name="connsiteY5-254" fmla="*/ 335425 h 651948"/>
                  <a:gd name="connsiteX6-255" fmla="*/ 62645 w 660191"/>
                  <a:gd name="connsiteY6-256" fmla="*/ 132509 h 651948"/>
                  <a:gd name="connsiteX0-257" fmla="*/ 253837 w 660897"/>
                  <a:gd name="connsiteY0-258" fmla="*/ 45475 h 656354"/>
                  <a:gd name="connsiteX1-259" fmla="*/ 161329 w 660897"/>
                  <a:gd name="connsiteY1-260" fmla="*/ 67429 h 656354"/>
                  <a:gd name="connsiteX2-261" fmla="*/ 410712 w 660897"/>
                  <a:gd name="connsiteY2-262" fmla="*/ 17553 h 656354"/>
                  <a:gd name="connsiteX3-263" fmla="*/ 659670 w 660897"/>
                  <a:gd name="connsiteY3-264" fmla="*/ 339831 h 656354"/>
                  <a:gd name="connsiteX4-265" fmla="*/ 331423 w 660897"/>
                  <a:gd name="connsiteY4-266" fmla="*/ 656354 h 656354"/>
                  <a:gd name="connsiteX5-267" fmla="*/ 3176 w 660897"/>
                  <a:gd name="connsiteY5-268" fmla="*/ 339831 h 656354"/>
                  <a:gd name="connsiteX6-269" fmla="*/ 62645 w 660897"/>
                  <a:gd name="connsiteY6-270" fmla="*/ 136915 h 656354"/>
                  <a:gd name="connsiteX0-271" fmla="*/ 253837 w 660406"/>
                  <a:gd name="connsiteY0-272" fmla="*/ 41070 h 651949"/>
                  <a:gd name="connsiteX1-273" fmla="*/ 161329 w 660406"/>
                  <a:gd name="connsiteY1-274" fmla="*/ 63024 h 651949"/>
                  <a:gd name="connsiteX2-275" fmla="*/ 410712 w 660406"/>
                  <a:gd name="connsiteY2-276" fmla="*/ 13148 h 651949"/>
                  <a:gd name="connsiteX3-277" fmla="*/ 659670 w 660406"/>
                  <a:gd name="connsiteY3-278" fmla="*/ 335426 h 651949"/>
                  <a:gd name="connsiteX4-279" fmla="*/ 331423 w 660406"/>
                  <a:gd name="connsiteY4-280" fmla="*/ 651949 h 651949"/>
                  <a:gd name="connsiteX5-281" fmla="*/ 3176 w 660406"/>
                  <a:gd name="connsiteY5-282" fmla="*/ 335426 h 651949"/>
                  <a:gd name="connsiteX6-283" fmla="*/ 62645 w 660406"/>
                  <a:gd name="connsiteY6-284" fmla="*/ 132510 h 651949"/>
                  <a:gd name="connsiteX0-285" fmla="*/ 161329 w 660406"/>
                  <a:gd name="connsiteY0-286" fmla="*/ 63024 h 651949"/>
                  <a:gd name="connsiteX1-287" fmla="*/ 410712 w 660406"/>
                  <a:gd name="connsiteY1-288" fmla="*/ 13148 h 651949"/>
                  <a:gd name="connsiteX2-289" fmla="*/ 659670 w 660406"/>
                  <a:gd name="connsiteY2-290" fmla="*/ 335426 h 651949"/>
                  <a:gd name="connsiteX3-291" fmla="*/ 331423 w 660406"/>
                  <a:gd name="connsiteY3-292" fmla="*/ 651949 h 651949"/>
                  <a:gd name="connsiteX4-293" fmla="*/ 3176 w 660406"/>
                  <a:gd name="connsiteY4-294" fmla="*/ 335426 h 651949"/>
                  <a:gd name="connsiteX5-295" fmla="*/ 62645 w 660406"/>
                  <a:gd name="connsiteY5-296" fmla="*/ 132510 h 651949"/>
                  <a:gd name="connsiteX0-297" fmla="*/ 128078 w 660207"/>
                  <a:gd name="connsiteY0-298" fmla="*/ 63024 h 651949"/>
                  <a:gd name="connsiteX1-299" fmla="*/ 410712 w 660207"/>
                  <a:gd name="connsiteY1-300" fmla="*/ 13148 h 651949"/>
                  <a:gd name="connsiteX2-301" fmla="*/ 659670 w 660207"/>
                  <a:gd name="connsiteY2-302" fmla="*/ 335426 h 651949"/>
                  <a:gd name="connsiteX3-303" fmla="*/ 331423 w 660207"/>
                  <a:gd name="connsiteY3-304" fmla="*/ 651949 h 651949"/>
                  <a:gd name="connsiteX4-305" fmla="*/ 3176 w 660207"/>
                  <a:gd name="connsiteY4-306" fmla="*/ 335426 h 651949"/>
                  <a:gd name="connsiteX5-307" fmla="*/ 62645 w 660207"/>
                  <a:gd name="connsiteY5-308" fmla="*/ 132510 h 651949"/>
                  <a:gd name="connsiteX0-309" fmla="*/ 128078 w 660438"/>
                  <a:gd name="connsiteY0-310" fmla="*/ 60888 h 649813"/>
                  <a:gd name="connsiteX1-311" fmla="*/ 410712 w 660438"/>
                  <a:gd name="connsiteY1-312" fmla="*/ 11012 h 649813"/>
                  <a:gd name="connsiteX2-313" fmla="*/ 659670 w 660438"/>
                  <a:gd name="connsiteY2-314" fmla="*/ 333290 h 649813"/>
                  <a:gd name="connsiteX3-315" fmla="*/ 331423 w 660438"/>
                  <a:gd name="connsiteY3-316" fmla="*/ 649813 h 649813"/>
                  <a:gd name="connsiteX4-317" fmla="*/ 3176 w 660438"/>
                  <a:gd name="connsiteY4-318" fmla="*/ 333290 h 649813"/>
                  <a:gd name="connsiteX5-319" fmla="*/ 62645 w 660438"/>
                  <a:gd name="connsiteY5-320" fmla="*/ 130374 h 649813"/>
                  <a:gd name="connsiteX0-321" fmla="*/ 128078 w 660438"/>
                  <a:gd name="connsiteY0-322" fmla="*/ 64927 h 653852"/>
                  <a:gd name="connsiteX1-323" fmla="*/ 410712 w 660438"/>
                  <a:gd name="connsiteY1-324" fmla="*/ 15051 h 653852"/>
                  <a:gd name="connsiteX2-325" fmla="*/ 659670 w 660438"/>
                  <a:gd name="connsiteY2-326" fmla="*/ 337329 h 653852"/>
                  <a:gd name="connsiteX3-327" fmla="*/ 331423 w 660438"/>
                  <a:gd name="connsiteY3-328" fmla="*/ 653852 h 653852"/>
                  <a:gd name="connsiteX4-329" fmla="*/ 3176 w 660438"/>
                  <a:gd name="connsiteY4-330" fmla="*/ 337329 h 653852"/>
                  <a:gd name="connsiteX5-331" fmla="*/ 62645 w 660438"/>
                  <a:gd name="connsiteY5-332" fmla="*/ 134413 h 653852"/>
                  <a:gd name="connsiteX0-333" fmla="*/ 128078 w 687378"/>
                  <a:gd name="connsiteY0-334" fmla="*/ 58090 h 647015"/>
                  <a:gd name="connsiteX1-335" fmla="*/ 571432 w 687378"/>
                  <a:gd name="connsiteY1-336" fmla="*/ 16673 h 647015"/>
                  <a:gd name="connsiteX2-337" fmla="*/ 659670 w 687378"/>
                  <a:gd name="connsiteY2-338" fmla="*/ 330492 h 647015"/>
                  <a:gd name="connsiteX3-339" fmla="*/ 331423 w 687378"/>
                  <a:gd name="connsiteY3-340" fmla="*/ 647015 h 647015"/>
                  <a:gd name="connsiteX4-341" fmla="*/ 3176 w 687378"/>
                  <a:gd name="connsiteY4-342" fmla="*/ 330492 h 647015"/>
                  <a:gd name="connsiteX5-343" fmla="*/ 62645 w 687378"/>
                  <a:gd name="connsiteY5-344" fmla="*/ 127576 h 647015"/>
                  <a:gd name="connsiteX0-345" fmla="*/ 128078 w 677145"/>
                  <a:gd name="connsiteY0-346" fmla="*/ 58090 h 663933"/>
                  <a:gd name="connsiteX1-347" fmla="*/ 571432 w 677145"/>
                  <a:gd name="connsiteY1-348" fmla="*/ 16673 h 663933"/>
                  <a:gd name="connsiteX2-349" fmla="*/ 659670 w 677145"/>
                  <a:gd name="connsiteY2-350" fmla="*/ 330492 h 663933"/>
                  <a:gd name="connsiteX3-351" fmla="*/ 559815 w 677145"/>
                  <a:gd name="connsiteY3-352" fmla="*/ 663933 h 663933"/>
                  <a:gd name="connsiteX4-353" fmla="*/ 3176 w 677145"/>
                  <a:gd name="connsiteY4-354" fmla="*/ 330492 h 663933"/>
                  <a:gd name="connsiteX5-355" fmla="*/ 62645 w 677145"/>
                  <a:gd name="connsiteY5-356" fmla="*/ 127576 h 663933"/>
                  <a:gd name="connsiteX0-357" fmla="*/ 101940 w 644966"/>
                  <a:gd name="connsiteY0-358" fmla="*/ 58090 h 685888"/>
                  <a:gd name="connsiteX1-359" fmla="*/ 545294 w 644966"/>
                  <a:gd name="connsiteY1-360" fmla="*/ 16673 h 685888"/>
                  <a:gd name="connsiteX2-361" fmla="*/ 633532 w 644966"/>
                  <a:gd name="connsiteY2-362" fmla="*/ 330492 h 685888"/>
                  <a:gd name="connsiteX3-363" fmla="*/ 533677 w 644966"/>
                  <a:gd name="connsiteY3-364" fmla="*/ 663933 h 685888"/>
                  <a:gd name="connsiteX4-365" fmla="*/ 10874 w 644966"/>
                  <a:gd name="connsiteY4-366" fmla="*/ 575801 h 685888"/>
                  <a:gd name="connsiteX5-367" fmla="*/ 36507 w 644966"/>
                  <a:gd name="connsiteY5-368" fmla="*/ 127576 h 685888"/>
                  <a:gd name="connsiteX0-369" fmla="*/ 101940 w 642626"/>
                  <a:gd name="connsiteY0-370" fmla="*/ 58090 h 654766"/>
                  <a:gd name="connsiteX1-371" fmla="*/ 545294 w 642626"/>
                  <a:gd name="connsiteY1-372" fmla="*/ 16673 h 654766"/>
                  <a:gd name="connsiteX2-373" fmla="*/ 633532 w 642626"/>
                  <a:gd name="connsiteY2-374" fmla="*/ 330492 h 654766"/>
                  <a:gd name="connsiteX3-375" fmla="*/ 567513 w 642626"/>
                  <a:gd name="connsiteY3-376" fmla="*/ 613179 h 654766"/>
                  <a:gd name="connsiteX4-377" fmla="*/ 10874 w 642626"/>
                  <a:gd name="connsiteY4-378" fmla="*/ 575801 h 654766"/>
                  <a:gd name="connsiteX5-379" fmla="*/ 36507 w 642626"/>
                  <a:gd name="connsiteY5-380" fmla="*/ 127576 h 654766"/>
                  <a:gd name="connsiteX0-381" fmla="*/ 101940 w 642626"/>
                  <a:gd name="connsiteY0-382" fmla="*/ 30477 h 627153"/>
                  <a:gd name="connsiteX1-383" fmla="*/ 545294 w 642626"/>
                  <a:gd name="connsiteY1-384" fmla="*/ 31354 h 627153"/>
                  <a:gd name="connsiteX2-385" fmla="*/ 633532 w 642626"/>
                  <a:gd name="connsiteY2-386" fmla="*/ 302879 h 627153"/>
                  <a:gd name="connsiteX3-387" fmla="*/ 567513 w 642626"/>
                  <a:gd name="connsiteY3-388" fmla="*/ 585566 h 627153"/>
                  <a:gd name="connsiteX4-389" fmla="*/ 10874 w 642626"/>
                  <a:gd name="connsiteY4-390" fmla="*/ 548188 h 627153"/>
                  <a:gd name="connsiteX5-391" fmla="*/ 36507 w 642626"/>
                  <a:gd name="connsiteY5-392" fmla="*/ 99963 h 627153"/>
                  <a:gd name="connsiteX0-393" fmla="*/ 101940 w 641803"/>
                  <a:gd name="connsiteY0-394" fmla="*/ 32533 h 629209"/>
                  <a:gd name="connsiteX1-395" fmla="*/ 545294 w 641803"/>
                  <a:gd name="connsiteY1-396" fmla="*/ 33410 h 629209"/>
                  <a:gd name="connsiteX2-397" fmla="*/ 633532 w 641803"/>
                  <a:gd name="connsiteY2-398" fmla="*/ 304935 h 629209"/>
                  <a:gd name="connsiteX3-399" fmla="*/ 567513 w 641803"/>
                  <a:gd name="connsiteY3-400" fmla="*/ 587622 h 629209"/>
                  <a:gd name="connsiteX4-401" fmla="*/ 10874 w 641803"/>
                  <a:gd name="connsiteY4-402" fmla="*/ 550244 h 629209"/>
                  <a:gd name="connsiteX5-403" fmla="*/ 36507 w 641803"/>
                  <a:gd name="connsiteY5-404" fmla="*/ 102019 h 629209"/>
                  <a:gd name="connsiteX0-405" fmla="*/ 93785 w 633648"/>
                  <a:gd name="connsiteY0-406" fmla="*/ 32533 h 629209"/>
                  <a:gd name="connsiteX1-407" fmla="*/ 537139 w 633648"/>
                  <a:gd name="connsiteY1-408" fmla="*/ 33410 h 629209"/>
                  <a:gd name="connsiteX2-409" fmla="*/ 625377 w 633648"/>
                  <a:gd name="connsiteY2-410" fmla="*/ 304935 h 629209"/>
                  <a:gd name="connsiteX3-411" fmla="*/ 559358 w 633648"/>
                  <a:gd name="connsiteY3-412" fmla="*/ 587622 h 629209"/>
                  <a:gd name="connsiteX4-413" fmla="*/ 2719 w 633648"/>
                  <a:gd name="connsiteY4-414" fmla="*/ 550244 h 629209"/>
                  <a:gd name="connsiteX5-415" fmla="*/ 28352 w 633648"/>
                  <a:gd name="connsiteY5-416" fmla="*/ 102019 h 629209"/>
                  <a:gd name="connsiteX0-417" fmla="*/ 103603 w 643466"/>
                  <a:gd name="connsiteY0-418" fmla="*/ 32533 h 629209"/>
                  <a:gd name="connsiteX1-419" fmla="*/ 546957 w 643466"/>
                  <a:gd name="connsiteY1-420" fmla="*/ 33410 h 629209"/>
                  <a:gd name="connsiteX2-421" fmla="*/ 635195 w 643466"/>
                  <a:gd name="connsiteY2-422" fmla="*/ 304935 h 629209"/>
                  <a:gd name="connsiteX3-423" fmla="*/ 569176 w 643466"/>
                  <a:gd name="connsiteY3-424" fmla="*/ 587622 h 629209"/>
                  <a:gd name="connsiteX4-425" fmla="*/ 12537 w 643466"/>
                  <a:gd name="connsiteY4-426" fmla="*/ 550244 h 629209"/>
                  <a:gd name="connsiteX5-427" fmla="*/ 4334 w 643466"/>
                  <a:gd name="connsiteY5-428" fmla="*/ 102019 h 629209"/>
                  <a:gd name="connsiteX0-429" fmla="*/ 103603 w 643466"/>
                  <a:gd name="connsiteY0-430" fmla="*/ 32533 h 613248"/>
                  <a:gd name="connsiteX1-431" fmla="*/ 546957 w 643466"/>
                  <a:gd name="connsiteY1-432" fmla="*/ 33410 h 613248"/>
                  <a:gd name="connsiteX2-433" fmla="*/ 635195 w 643466"/>
                  <a:gd name="connsiteY2-434" fmla="*/ 304935 h 613248"/>
                  <a:gd name="connsiteX3-435" fmla="*/ 569176 w 643466"/>
                  <a:gd name="connsiteY3-436" fmla="*/ 587622 h 613248"/>
                  <a:gd name="connsiteX4-437" fmla="*/ 12537 w 643466"/>
                  <a:gd name="connsiteY4-438" fmla="*/ 518643 h 613248"/>
                  <a:gd name="connsiteX5-439" fmla="*/ 4334 w 643466"/>
                  <a:gd name="connsiteY5-440" fmla="*/ 102019 h 613248"/>
                  <a:gd name="connsiteX0-441" fmla="*/ 103603 w 622280"/>
                  <a:gd name="connsiteY0-442" fmla="*/ 51723 h 632438"/>
                  <a:gd name="connsiteX1-443" fmla="*/ 546957 w 622280"/>
                  <a:gd name="connsiteY1-444" fmla="*/ 52600 h 632438"/>
                  <a:gd name="connsiteX2-445" fmla="*/ 569176 w 622280"/>
                  <a:gd name="connsiteY2-446" fmla="*/ 606812 h 632438"/>
                  <a:gd name="connsiteX3-447" fmla="*/ 12537 w 622280"/>
                  <a:gd name="connsiteY3-448" fmla="*/ 537833 h 632438"/>
                  <a:gd name="connsiteX4-449" fmla="*/ 4334 w 622280"/>
                  <a:gd name="connsiteY4-450" fmla="*/ 121209 h 632438"/>
                  <a:gd name="connsiteX0-451" fmla="*/ 103603 w 640916"/>
                  <a:gd name="connsiteY0-452" fmla="*/ 51277 h 628066"/>
                  <a:gd name="connsiteX1-453" fmla="*/ 546957 w 640916"/>
                  <a:gd name="connsiteY1-454" fmla="*/ 52154 h 628066"/>
                  <a:gd name="connsiteX2-455" fmla="*/ 595444 w 640916"/>
                  <a:gd name="connsiteY2-456" fmla="*/ 600046 h 628066"/>
                  <a:gd name="connsiteX3-457" fmla="*/ 12537 w 640916"/>
                  <a:gd name="connsiteY3-458" fmla="*/ 537387 h 628066"/>
                  <a:gd name="connsiteX4-459" fmla="*/ 4334 w 640916"/>
                  <a:gd name="connsiteY4-460" fmla="*/ 120763 h 628066"/>
                  <a:gd name="connsiteX0-461" fmla="*/ 103603 w 629940"/>
                  <a:gd name="connsiteY0-462" fmla="*/ 26437 h 603226"/>
                  <a:gd name="connsiteX1-463" fmla="*/ 546957 w 629940"/>
                  <a:gd name="connsiteY1-464" fmla="*/ 27314 h 603226"/>
                  <a:gd name="connsiteX2-465" fmla="*/ 595444 w 629940"/>
                  <a:gd name="connsiteY2-466" fmla="*/ 575206 h 603226"/>
                  <a:gd name="connsiteX3-467" fmla="*/ 12537 w 629940"/>
                  <a:gd name="connsiteY3-468" fmla="*/ 512547 h 603226"/>
                  <a:gd name="connsiteX4-469" fmla="*/ 4334 w 629940"/>
                  <a:gd name="connsiteY4-470" fmla="*/ 95923 h 603226"/>
                  <a:gd name="connsiteX0-471" fmla="*/ 103603 w 651443"/>
                  <a:gd name="connsiteY0-472" fmla="*/ 20041 h 614843"/>
                  <a:gd name="connsiteX1-473" fmla="*/ 608249 w 651443"/>
                  <a:gd name="connsiteY1-474" fmla="*/ 39879 h 614843"/>
                  <a:gd name="connsiteX2-475" fmla="*/ 595444 w 651443"/>
                  <a:gd name="connsiteY2-476" fmla="*/ 568810 h 614843"/>
                  <a:gd name="connsiteX3-477" fmla="*/ 12537 w 651443"/>
                  <a:gd name="connsiteY3-478" fmla="*/ 506151 h 614843"/>
                  <a:gd name="connsiteX4-479" fmla="*/ 4334 w 651443"/>
                  <a:gd name="connsiteY4-480" fmla="*/ 89527 h 614843"/>
                  <a:gd name="connsiteX0-481" fmla="*/ 103603 w 640788"/>
                  <a:gd name="connsiteY0-482" fmla="*/ 20041 h 614843"/>
                  <a:gd name="connsiteX1-483" fmla="*/ 581981 w 640788"/>
                  <a:gd name="connsiteY1-484" fmla="*/ 39879 h 614843"/>
                  <a:gd name="connsiteX2-485" fmla="*/ 595444 w 640788"/>
                  <a:gd name="connsiteY2-486" fmla="*/ 568810 h 614843"/>
                  <a:gd name="connsiteX3-487" fmla="*/ 12537 w 640788"/>
                  <a:gd name="connsiteY3-488" fmla="*/ 506151 h 614843"/>
                  <a:gd name="connsiteX4-489" fmla="*/ 4334 w 640788"/>
                  <a:gd name="connsiteY4-490" fmla="*/ 89527 h 614843"/>
                  <a:gd name="connsiteX0-491" fmla="*/ 103603 w 673655"/>
                  <a:gd name="connsiteY0-492" fmla="*/ 38763 h 618146"/>
                  <a:gd name="connsiteX1-493" fmla="*/ 581981 w 673655"/>
                  <a:gd name="connsiteY1-494" fmla="*/ 58601 h 618146"/>
                  <a:gd name="connsiteX2-495" fmla="*/ 621713 w 673655"/>
                  <a:gd name="connsiteY2-496" fmla="*/ 562250 h 618146"/>
                  <a:gd name="connsiteX3-497" fmla="*/ 12537 w 673655"/>
                  <a:gd name="connsiteY3-498" fmla="*/ 524873 h 618146"/>
                  <a:gd name="connsiteX4-499" fmla="*/ 4334 w 673655"/>
                  <a:gd name="connsiteY4-500" fmla="*/ 108249 h 618146"/>
                  <a:gd name="connsiteX0-501" fmla="*/ 103603 w 654750"/>
                  <a:gd name="connsiteY0-502" fmla="*/ 38763 h 605787"/>
                  <a:gd name="connsiteX1-503" fmla="*/ 581981 w 654750"/>
                  <a:gd name="connsiteY1-504" fmla="*/ 58601 h 605787"/>
                  <a:gd name="connsiteX2-505" fmla="*/ 621713 w 654750"/>
                  <a:gd name="connsiteY2-506" fmla="*/ 562250 h 605787"/>
                  <a:gd name="connsiteX3-507" fmla="*/ 12537 w 654750"/>
                  <a:gd name="connsiteY3-508" fmla="*/ 524873 h 605787"/>
                  <a:gd name="connsiteX4-509" fmla="*/ 4334 w 654750"/>
                  <a:gd name="connsiteY4-510" fmla="*/ 108249 h 605787"/>
                  <a:gd name="connsiteX0-511" fmla="*/ 103603 w 643734"/>
                  <a:gd name="connsiteY0-512" fmla="*/ 31800 h 598824"/>
                  <a:gd name="connsiteX1-513" fmla="*/ 581981 w 643734"/>
                  <a:gd name="connsiteY1-514" fmla="*/ 51638 h 598824"/>
                  <a:gd name="connsiteX2-515" fmla="*/ 621713 w 643734"/>
                  <a:gd name="connsiteY2-516" fmla="*/ 555287 h 598824"/>
                  <a:gd name="connsiteX3-517" fmla="*/ 12537 w 643734"/>
                  <a:gd name="connsiteY3-518" fmla="*/ 517910 h 598824"/>
                  <a:gd name="connsiteX4-519" fmla="*/ 4334 w 643734"/>
                  <a:gd name="connsiteY4-520" fmla="*/ 101286 h 598824"/>
                  <a:gd name="connsiteX0-521" fmla="*/ 103603 w 643734"/>
                  <a:gd name="connsiteY0-522" fmla="*/ 24551 h 591575"/>
                  <a:gd name="connsiteX1-523" fmla="*/ 581981 w 643734"/>
                  <a:gd name="connsiteY1-524" fmla="*/ 44389 h 591575"/>
                  <a:gd name="connsiteX2-525" fmla="*/ 621713 w 643734"/>
                  <a:gd name="connsiteY2-526" fmla="*/ 548038 h 591575"/>
                  <a:gd name="connsiteX3-527" fmla="*/ 12537 w 643734"/>
                  <a:gd name="connsiteY3-528" fmla="*/ 510661 h 591575"/>
                  <a:gd name="connsiteX4-529" fmla="*/ 4334 w 643734"/>
                  <a:gd name="connsiteY4-530" fmla="*/ 94037 h 591575"/>
                  <a:gd name="connsiteX0-531" fmla="*/ 103603 w 643734"/>
                  <a:gd name="connsiteY0-532" fmla="*/ 20135 h 587159"/>
                  <a:gd name="connsiteX1-533" fmla="*/ 581981 w 643734"/>
                  <a:gd name="connsiteY1-534" fmla="*/ 39973 h 587159"/>
                  <a:gd name="connsiteX2-535" fmla="*/ 621713 w 643734"/>
                  <a:gd name="connsiteY2-536" fmla="*/ 543622 h 587159"/>
                  <a:gd name="connsiteX3-537" fmla="*/ 12537 w 643734"/>
                  <a:gd name="connsiteY3-538" fmla="*/ 506245 h 587159"/>
                  <a:gd name="connsiteX4-539" fmla="*/ 4334 w 643734"/>
                  <a:gd name="connsiteY4-540" fmla="*/ 89621 h 587159"/>
                  <a:gd name="connsiteX0-541" fmla="*/ 51067 w 657504"/>
                  <a:gd name="connsiteY0-542" fmla="*/ 31623 h 592327"/>
                  <a:gd name="connsiteX1-543" fmla="*/ 581981 w 657504"/>
                  <a:gd name="connsiteY1-544" fmla="*/ 45141 h 592327"/>
                  <a:gd name="connsiteX2-545" fmla="*/ 621713 w 657504"/>
                  <a:gd name="connsiteY2-546" fmla="*/ 548790 h 592327"/>
                  <a:gd name="connsiteX3-547" fmla="*/ 12537 w 657504"/>
                  <a:gd name="connsiteY3-548" fmla="*/ 511413 h 592327"/>
                  <a:gd name="connsiteX4-549" fmla="*/ 4334 w 657504"/>
                  <a:gd name="connsiteY4-550" fmla="*/ 94789 h 592327"/>
                  <a:gd name="connsiteX0-551" fmla="*/ 51067 w 676118"/>
                  <a:gd name="connsiteY0-552" fmla="*/ 31623 h 604686"/>
                  <a:gd name="connsiteX1-553" fmla="*/ 581981 w 676118"/>
                  <a:gd name="connsiteY1-554" fmla="*/ 45141 h 604686"/>
                  <a:gd name="connsiteX2-555" fmla="*/ 621713 w 676118"/>
                  <a:gd name="connsiteY2-556" fmla="*/ 548790 h 604686"/>
                  <a:gd name="connsiteX3-557" fmla="*/ 12537 w 676118"/>
                  <a:gd name="connsiteY3-558" fmla="*/ 511413 h 604686"/>
                  <a:gd name="connsiteX4-559" fmla="*/ 4334 w 676118"/>
                  <a:gd name="connsiteY4-560" fmla="*/ 94789 h 604686"/>
                  <a:gd name="connsiteX0-561" fmla="*/ 51067 w 659741"/>
                  <a:gd name="connsiteY0-562" fmla="*/ 18182 h 591245"/>
                  <a:gd name="connsiteX1-563" fmla="*/ 581981 w 659741"/>
                  <a:gd name="connsiteY1-564" fmla="*/ 31700 h 591245"/>
                  <a:gd name="connsiteX2-565" fmla="*/ 621713 w 659741"/>
                  <a:gd name="connsiteY2-566" fmla="*/ 535349 h 591245"/>
                  <a:gd name="connsiteX3-567" fmla="*/ 12537 w 659741"/>
                  <a:gd name="connsiteY3-568" fmla="*/ 497972 h 591245"/>
                  <a:gd name="connsiteX4-569" fmla="*/ 4334 w 659741"/>
                  <a:gd name="connsiteY4-570" fmla="*/ 81348 h 591245"/>
                  <a:gd name="connsiteX0-571" fmla="*/ 51067 w 671131"/>
                  <a:gd name="connsiteY0-572" fmla="*/ 18182 h 591245"/>
                  <a:gd name="connsiteX1-573" fmla="*/ 617005 w 671131"/>
                  <a:gd name="connsiteY1-574" fmla="*/ 31700 h 591245"/>
                  <a:gd name="connsiteX2-575" fmla="*/ 621713 w 671131"/>
                  <a:gd name="connsiteY2-576" fmla="*/ 535349 h 591245"/>
                  <a:gd name="connsiteX3-577" fmla="*/ 12537 w 671131"/>
                  <a:gd name="connsiteY3-578" fmla="*/ 497972 h 591245"/>
                  <a:gd name="connsiteX4-579" fmla="*/ 4334 w 671131"/>
                  <a:gd name="connsiteY4-580" fmla="*/ 81348 h 591245"/>
                  <a:gd name="connsiteX0-581" fmla="*/ 51067 w 648099"/>
                  <a:gd name="connsiteY0-582" fmla="*/ 18182 h 578886"/>
                  <a:gd name="connsiteX1-583" fmla="*/ 617005 w 648099"/>
                  <a:gd name="connsiteY1-584" fmla="*/ 31700 h 578886"/>
                  <a:gd name="connsiteX2-585" fmla="*/ 621713 w 648099"/>
                  <a:gd name="connsiteY2-586" fmla="*/ 535349 h 578886"/>
                  <a:gd name="connsiteX3-587" fmla="*/ 12537 w 648099"/>
                  <a:gd name="connsiteY3-588" fmla="*/ 497972 h 578886"/>
                  <a:gd name="connsiteX4-589" fmla="*/ 4334 w 648099"/>
                  <a:gd name="connsiteY4-590" fmla="*/ 81348 h 578886"/>
                  <a:gd name="connsiteX0-591" fmla="*/ 51067 w 648099"/>
                  <a:gd name="connsiteY0-592" fmla="*/ 18182 h 565791"/>
                  <a:gd name="connsiteX1-593" fmla="*/ 617005 w 648099"/>
                  <a:gd name="connsiteY1-594" fmla="*/ 31700 h 565791"/>
                  <a:gd name="connsiteX2-595" fmla="*/ 621713 w 648099"/>
                  <a:gd name="connsiteY2-596" fmla="*/ 535349 h 565791"/>
                  <a:gd name="connsiteX3-597" fmla="*/ 12537 w 648099"/>
                  <a:gd name="connsiteY3-598" fmla="*/ 497972 h 565791"/>
                  <a:gd name="connsiteX4-599" fmla="*/ 4334 w 648099"/>
                  <a:gd name="connsiteY4-600" fmla="*/ 81348 h 565791"/>
                  <a:gd name="connsiteX0-601" fmla="*/ 51067 w 648099"/>
                  <a:gd name="connsiteY0-602" fmla="*/ 18182 h 565791"/>
                  <a:gd name="connsiteX1-603" fmla="*/ 617005 w 648099"/>
                  <a:gd name="connsiteY1-604" fmla="*/ 31700 h 565791"/>
                  <a:gd name="connsiteX2-605" fmla="*/ 621713 w 648099"/>
                  <a:gd name="connsiteY2-606" fmla="*/ 535349 h 565791"/>
                  <a:gd name="connsiteX3-607" fmla="*/ 12537 w 648099"/>
                  <a:gd name="connsiteY3-608" fmla="*/ 497972 h 565791"/>
                  <a:gd name="connsiteX4-609" fmla="*/ 4334 w 648099"/>
                  <a:gd name="connsiteY4-610" fmla="*/ 81348 h 565791"/>
                  <a:gd name="connsiteX5-611" fmla="*/ 51067 w 648099"/>
                  <a:gd name="connsiteY5-612" fmla="*/ 18182 h 565791"/>
                  <a:gd name="connsiteX0-613" fmla="*/ 95107 w 692139"/>
                  <a:gd name="connsiteY0-614" fmla="*/ 44563 h 592172"/>
                  <a:gd name="connsiteX1-615" fmla="*/ 661045 w 692139"/>
                  <a:gd name="connsiteY1-616" fmla="*/ 58081 h 592172"/>
                  <a:gd name="connsiteX2-617" fmla="*/ 665753 w 692139"/>
                  <a:gd name="connsiteY2-618" fmla="*/ 561730 h 592172"/>
                  <a:gd name="connsiteX3-619" fmla="*/ 56577 w 692139"/>
                  <a:gd name="connsiteY3-620" fmla="*/ 524353 h 592172"/>
                  <a:gd name="connsiteX4-621" fmla="*/ 95107 w 692139"/>
                  <a:gd name="connsiteY4-622" fmla="*/ 44563 h 592172"/>
                  <a:gd name="connsiteX0-623" fmla="*/ 84274 w 726505"/>
                  <a:gd name="connsiteY0-624" fmla="*/ 51300 h 608352"/>
                  <a:gd name="connsiteX1-625" fmla="*/ 668271 w 726505"/>
                  <a:gd name="connsiteY1-626" fmla="*/ 74261 h 608352"/>
                  <a:gd name="connsiteX2-627" fmla="*/ 672979 w 726505"/>
                  <a:gd name="connsiteY2-628" fmla="*/ 577910 h 608352"/>
                  <a:gd name="connsiteX3-629" fmla="*/ 63803 w 726505"/>
                  <a:gd name="connsiteY3-630" fmla="*/ 540533 h 608352"/>
                  <a:gd name="connsiteX4-631" fmla="*/ 84274 w 726505"/>
                  <a:gd name="connsiteY4-632" fmla="*/ 51300 h 608352"/>
                  <a:gd name="connsiteX0-633" fmla="*/ 84274 w 726505"/>
                  <a:gd name="connsiteY0-634" fmla="*/ 51300 h 608352"/>
                  <a:gd name="connsiteX1-635" fmla="*/ 668271 w 726505"/>
                  <a:gd name="connsiteY1-636" fmla="*/ 74261 h 608352"/>
                  <a:gd name="connsiteX2-637" fmla="*/ 672979 w 726505"/>
                  <a:gd name="connsiteY2-638" fmla="*/ 577910 h 608352"/>
                  <a:gd name="connsiteX3-639" fmla="*/ 63803 w 726505"/>
                  <a:gd name="connsiteY3-640" fmla="*/ 540533 h 608352"/>
                  <a:gd name="connsiteX4-641" fmla="*/ 84274 w 726505"/>
                  <a:gd name="connsiteY4-642" fmla="*/ 51300 h 608352"/>
                  <a:gd name="connsiteX0-643" fmla="*/ 84274 w 726505"/>
                  <a:gd name="connsiteY0-644" fmla="*/ 25592 h 582644"/>
                  <a:gd name="connsiteX1-645" fmla="*/ 668271 w 726505"/>
                  <a:gd name="connsiteY1-646" fmla="*/ 48553 h 582644"/>
                  <a:gd name="connsiteX2-647" fmla="*/ 672979 w 726505"/>
                  <a:gd name="connsiteY2-648" fmla="*/ 552202 h 582644"/>
                  <a:gd name="connsiteX3-649" fmla="*/ 63803 w 726505"/>
                  <a:gd name="connsiteY3-650" fmla="*/ 514825 h 582644"/>
                  <a:gd name="connsiteX4-651" fmla="*/ 84274 w 726505"/>
                  <a:gd name="connsiteY4-652" fmla="*/ 25592 h 582644"/>
                  <a:gd name="connsiteX0-653" fmla="*/ 84274 w 726505"/>
                  <a:gd name="connsiteY0-654" fmla="*/ 25592 h 582644"/>
                  <a:gd name="connsiteX1-655" fmla="*/ 668271 w 726505"/>
                  <a:gd name="connsiteY1-656" fmla="*/ 48553 h 582644"/>
                  <a:gd name="connsiteX2-657" fmla="*/ 672979 w 726505"/>
                  <a:gd name="connsiteY2-658" fmla="*/ 552202 h 582644"/>
                  <a:gd name="connsiteX3-659" fmla="*/ 63803 w 726505"/>
                  <a:gd name="connsiteY3-660" fmla="*/ 514825 h 582644"/>
                  <a:gd name="connsiteX4-661" fmla="*/ 84274 w 726505"/>
                  <a:gd name="connsiteY4-662" fmla="*/ 25592 h 582644"/>
                  <a:gd name="connsiteX0-663" fmla="*/ 84274 w 726505"/>
                  <a:gd name="connsiteY0-664" fmla="*/ 10474 h 567526"/>
                  <a:gd name="connsiteX1-665" fmla="*/ 668271 w 726505"/>
                  <a:gd name="connsiteY1-666" fmla="*/ 33435 h 567526"/>
                  <a:gd name="connsiteX2-667" fmla="*/ 672979 w 726505"/>
                  <a:gd name="connsiteY2-668" fmla="*/ 537084 h 567526"/>
                  <a:gd name="connsiteX3-669" fmla="*/ 63803 w 726505"/>
                  <a:gd name="connsiteY3-670" fmla="*/ 499707 h 567526"/>
                  <a:gd name="connsiteX4-671" fmla="*/ 84274 w 726505"/>
                  <a:gd name="connsiteY4-672" fmla="*/ 10474 h 567526"/>
                  <a:gd name="connsiteX0-673" fmla="*/ 84274 w 747243"/>
                  <a:gd name="connsiteY0-674" fmla="*/ 23576 h 595793"/>
                  <a:gd name="connsiteX1-675" fmla="*/ 671883 w 747243"/>
                  <a:gd name="connsiteY1-676" fmla="*/ 24503 h 595793"/>
                  <a:gd name="connsiteX2-677" fmla="*/ 672979 w 747243"/>
                  <a:gd name="connsiteY2-678" fmla="*/ 550186 h 595793"/>
                  <a:gd name="connsiteX3-679" fmla="*/ 63803 w 747243"/>
                  <a:gd name="connsiteY3-680" fmla="*/ 512809 h 595793"/>
                  <a:gd name="connsiteX4-681" fmla="*/ 84274 w 747243"/>
                  <a:gd name="connsiteY4-682" fmla="*/ 23576 h 595793"/>
                  <a:gd name="connsiteX0-683" fmla="*/ 84274 w 710287"/>
                  <a:gd name="connsiteY0-684" fmla="*/ 23576 h 595793"/>
                  <a:gd name="connsiteX1-685" fmla="*/ 671883 w 710287"/>
                  <a:gd name="connsiteY1-686" fmla="*/ 24503 h 595793"/>
                  <a:gd name="connsiteX2-687" fmla="*/ 672979 w 710287"/>
                  <a:gd name="connsiteY2-688" fmla="*/ 550186 h 595793"/>
                  <a:gd name="connsiteX3-689" fmla="*/ 63803 w 710287"/>
                  <a:gd name="connsiteY3-690" fmla="*/ 512809 h 595793"/>
                  <a:gd name="connsiteX4-691" fmla="*/ 84274 w 710287"/>
                  <a:gd name="connsiteY4-692" fmla="*/ 23576 h 595793"/>
                  <a:gd name="connsiteX0-693" fmla="*/ 84274 w 710287"/>
                  <a:gd name="connsiteY0-694" fmla="*/ 23576 h 595793"/>
                  <a:gd name="connsiteX1-695" fmla="*/ 671883 w 710287"/>
                  <a:gd name="connsiteY1-696" fmla="*/ 24503 h 595793"/>
                  <a:gd name="connsiteX2-697" fmla="*/ 672979 w 710287"/>
                  <a:gd name="connsiteY2-698" fmla="*/ 550186 h 595793"/>
                  <a:gd name="connsiteX3-699" fmla="*/ 63803 w 710287"/>
                  <a:gd name="connsiteY3-700" fmla="*/ 512809 h 595793"/>
                  <a:gd name="connsiteX4-701" fmla="*/ 84274 w 710287"/>
                  <a:gd name="connsiteY4-702" fmla="*/ 23576 h 595793"/>
                  <a:gd name="connsiteX0-703" fmla="*/ 84274 w 710287"/>
                  <a:gd name="connsiteY0-704" fmla="*/ 23576 h 595793"/>
                  <a:gd name="connsiteX1-705" fmla="*/ 671883 w 710287"/>
                  <a:gd name="connsiteY1-706" fmla="*/ 24503 h 595793"/>
                  <a:gd name="connsiteX2-707" fmla="*/ 672979 w 710287"/>
                  <a:gd name="connsiteY2-708" fmla="*/ 550186 h 595793"/>
                  <a:gd name="connsiteX3-709" fmla="*/ 63803 w 710287"/>
                  <a:gd name="connsiteY3-710" fmla="*/ 512809 h 595793"/>
                  <a:gd name="connsiteX4-711" fmla="*/ 84274 w 710287"/>
                  <a:gd name="connsiteY4-712" fmla="*/ 23576 h 595793"/>
                  <a:gd name="connsiteX0-713" fmla="*/ 84274 w 672979"/>
                  <a:gd name="connsiteY0-714" fmla="*/ 23576 h 595793"/>
                  <a:gd name="connsiteX1-715" fmla="*/ 671883 w 672979"/>
                  <a:gd name="connsiteY1-716" fmla="*/ 24503 h 595793"/>
                  <a:gd name="connsiteX2-717" fmla="*/ 672979 w 672979"/>
                  <a:gd name="connsiteY2-718" fmla="*/ 550186 h 595793"/>
                  <a:gd name="connsiteX3-719" fmla="*/ 63803 w 672979"/>
                  <a:gd name="connsiteY3-720" fmla="*/ 512809 h 595793"/>
                  <a:gd name="connsiteX4-721" fmla="*/ 84274 w 672979"/>
                  <a:gd name="connsiteY4-722" fmla="*/ 23576 h 595793"/>
                  <a:gd name="connsiteX0-723" fmla="*/ 84274 w 672979"/>
                  <a:gd name="connsiteY0-724" fmla="*/ 23576 h 570495"/>
                  <a:gd name="connsiteX1-725" fmla="*/ 671883 w 672979"/>
                  <a:gd name="connsiteY1-726" fmla="*/ 24503 h 570495"/>
                  <a:gd name="connsiteX2-727" fmla="*/ 672979 w 672979"/>
                  <a:gd name="connsiteY2-728" fmla="*/ 550186 h 570495"/>
                  <a:gd name="connsiteX3-729" fmla="*/ 63803 w 672979"/>
                  <a:gd name="connsiteY3-730" fmla="*/ 512809 h 570495"/>
                  <a:gd name="connsiteX4-731" fmla="*/ 84274 w 672979"/>
                  <a:gd name="connsiteY4-732" fmla="*/ 23576 h 570495"/>
                  <a:gd name="connsiteX0-733" fmla="*/ 84274 w 672979"/>
                  <a:gd name="connsiteY0-734" fmla="*/ 23576 h 570495"/>
                  <a:gd name="connsiteX1-735" fmla="*/ 671883 w 672979"/>
                  <a:gd name="connsiteY1-736" fmla="*/ 24503 h 570495"/>
                  <a:gd name="connsiteX2-737" fmla="*/ 672979 w 672979"/>
                  <a:gd name="connsiteY2-738" fmla="*/ 550186 h 570495"/>
                  <a:gd name="connsiteX3-739" fmla="*/ 63803 w 672979"/>
                  <a:gd name="connsiteY3-740" fmla="*/ 512809 h 570495"/>
                  <a:gd name="connsiteX4-741" fmla="*/ 84274 w 672979"/>
                  <a:gd name="connsiteY4-742" fmla="*/ 23576 h 570495"/>
                  <a:gd name="connsiteX0-743" fmla="*/ 84274 w 672979"/>
                  <a:gd name="connsiteY0-744" fmla="*/ 23576 h 560608"/>
                  <a:gd name="connsiteX1-745" fmla="*/ 671883 w 672979"/>
                  <a:gd name="connsiteY1-746" fmla="*/ 24503 h 560608"/>
                  <a:gd name="connsiteX2-747" fmla="*/ 672979 w 672979"/>
                  <a:gd name="connsiteY2-748" fmla="*/ 550186 h 560608"/>
                  <a:gd name="connsiteX3-749" fmla="*/ 63803 w 672979"/>
                  <a:gd name="connsiteY3-750" fmla="*/ 512809 h 560608"/>
                  <a:gd name="connsiteX4-751" fmla="*/ 84274 w 672979"/>
                  <a:gd name="connsiteY4-752" fmla="*/ 23576 h 560608"/>
                  <a:gd name="connsiteX0-753" fmla="*/ 84274 w 672979"/>
                  <a:gd name="connsiteY0-754" fmla="*/ 23576 h 567351"/>
                  <a:gd name="connsiteX1-755" fmla="*/ 671883 w 672979"/>
                  <a:gd name="connsiteY1-756" fmla="*/ 24503 h 567351"/>
                  <a:gd name="connsiteX2-757" fmla="*/ 672979 w 672979"/>
                  <a:gd name="connsiteY2-758" fmla="*/ 550186 h 567351"/>
                  <a:gd name="connsiteX3-759" fmla="*/ 63803 w 672979"/>
                  <a:gd name="connsiteY3-760" fmla="*/ 512809 h 567351"/>
                  <a:gd name="connsiteX4-761" fmla="*/ 84274 w 672979"/>
                  <a:gd name="connsiteY4-762" fmla="*/ 23576 h 567351"/>
                  <a:gd name="connsiteX0-763" fmla="*/ 72869 w 661574"/>
                  <a:gd name="connsiteY0-764" fmla="*/ 23576 h 567351"/>
                  <a:gd name="connsiteX1-765" fmla="*/ 660478 w 661574"/>
                  <a:gd name="connsiteY1-766" fmla="*/ 24503 h 567351"/>
                  <a:gd name="connsiteX2-767" fmla="*/ 661574 w 661574"/>
                  <a:gd name="connsiteY2-768" fmla="*/ 550186 h 567351"/>
                  <a:gd name="connsiteX3-769" fmla="*/ 52398 w 661574"/>
                  <a:gd name="connsiteY3-770" fmla="*/ 512809 h 567351"/>
                  <a:gd name="connsiteX4-771" fmla="*/ 72869 w 661574"/>
                  <a:gd name="connsiteY4-772" fmla="*/ 23576 h 567351"/>
                  <a:gd name="connsiteX0-773" fmla="*/ 72869 w 661574"/>
                  <a:gd name="connsiteY0-774" fmla="*/ 13918 h 557693"/>
                  <a:gd name="connsiteX1-775" fmla="*/ 660478 w 661574"/>
                  <a:gd name="connsiteY1-776" fmla="*/ 14845 h 557693"/>
                  <a:gd name="connsiteX2-777" fmla="*/ 661574 w 661574"/>
                  <a:gd name="connsiteY2-778" fmla="*/ 540528 h 557693"/>
                  <a:gd name="connsiteX3-779" fmla="*/ 52398 w 661574"/>
                  <a:gd name="connsiteY3-780" fmla="*/ 503151 h 557693"/>
                  <a:gd name="connsiteX4-781" fmla="*/ 72869 w 661574"/>
                  <a:gd name="connsiteY4-782" fmla="*/ 13918 h 557693"/>
                </a:gdLst>
                <a:ahLst/>
                <a:cxnLst>
                  <a:cxn ang="0">
                    <a:pos x="connsiteX0-773" y="connsiteY0-774"/>
                  </a:cxn>
                  <a:cxn ang="0">
                    <a:pos x="connsiteX1-775" y="connsiteY1-776"/>
                  </a:cxn>
                  <a:cxn ang="0">
                    <a:pos x="connsiteX2-777" y="connsiteY2-778"/>
                  </a:cxn>
                  <a:cxn ang="0">
                    <a:pos x="connsiteX3-779" y="connsiteY3-780"/>
                  </a:cxn>
                  <a:cxn ang="0">
                    <a:pos x="connsiteX4-781" y="connsiteY4-782"/>
                  </a:cxn>
                </a:cxnLst>
                <a:rect l="l" t="t" r="r" b="b"/>
                <a:pathLst>
                  <a:path w="661574" h="557693">
                    <a:moveTo>
                      <a:pt x="72869" y="13918"/>
                    </a:moveTo>
                    <a:cubicBezTo>
                      <a:pt x="184450" y="5454"/>
                      <a:pt x="435949" y="-13117"/>
                      <a:pt x="660478" y="14845"/>
                    </a:cubicBezTo>
                    <a:cubicBezTo>
                      <a:pt x="621347" y="93170"/>
                      <a:pt x="636508" y="427667"/>
                      <a:pt x="661574" y="540528"/>
                    </a:cubicBezTo>
                    <a:cubicBezTo>
                      <a:pt x="560227" y="562106"/>
                      <a:pt x="148547" y="575610"/>
                      <a:pt x="52398" y="503151"/>
                    </a:cubicBezTo>
                    <a:cubicBezTo>
                      <a:pt x="-13816" y="391776"/>
                      <a:pt x="-27876" y="91630"/>
                      <a:pt x="72869" y="13918"/>
                    </a:cubicBez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noAutofit/>
              </a:bodyPr>
              <a:lstStyle/>
              <a:p>
                <a:pPr algn="ctr"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6" name="Text Placeholder 33">
              <a:extLst>
                <a:ext uri="{FF2B5EF4-FFF2-40B4-BE49-F238E27FC236}">
                  <a16:creationId xmlns:a16="http://schemas.microsoft.com/office/drawing/2014/main" id="{F2630F28-A73C-E9EA-135C-03564ADE58DE}"/>
                </a:ext>
              </a:extLst>
            </p:cNvPr>
            <p:cNvSpPr txBox="1">
              <a:spLocks/>
            </p:cNvSpPr>
            <p:nvPr/>
          </p:nvSpPr>
          <p:spPr>
            <a:xfrm>
              <a:off x="3791087" y="4668262"/>
              <a:ext cx="2416658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028700">
                <a:lnSpc>
                  <a:spcPct val="100000"/>
                </a:lnSpc>
                <a:spcBef>
                  <a:spcPts val="1125"/>
                </a:spcBef>
                <a:buNone/>
                <a:defRPr/>
              </a:pPr>
              <a:r>
                <a:rPr lang="en-US" altLang="zh-TW" sz="4800" b="1" dirty="0">
                  <a:solidFill>
                    <a:prstClr val="black"/>
                  </a:solidFill>
                  <a:latin typeface="華康粗圓體" panose="020F0709000000000000" pitchFamily="49" charset="-120"/>
                  <a:ea typeface="華康粗圓體" panose="020F0709000000000000" pitchFamily="49" charset="-120"/>
                  <a:cs typeface="+mn-ea"/>
                  <a:sym typeface="+mn-lt"/>
                </a:rPr>
                <a:t>Charles</a:t>
              </a:r>
              <a:r>
                <a:rPr lang="zh-TW" altLang="en-US" sz="4800" b="1" dirty="0">
                  <a:solidFill>
                    <a:prstClr val="black"/>
                  </a:solidFill>
                  <a:latin typeface="華康粗圓體" panose="020F0709000000000000" pitchFamily="49" charset="-120"/>
                  <a:ea typeface="華康粗圓體" panose="020F0709000000000000" pitchFamily="49" charset="-120"/>
                  <a:cs typeface="+mn-ea"/>
                  <a:sym typeface="+mn-lt"/>
                </a:rPr>
                <a:t>老師</a:t>
              </a:r>
              <a:endParaRPr lang="en-AU" sz="4800" b="1" dirty="0">
                <a:solidFill>
                  <a:prstClr val="black"/>
                </a:solidFill>
                <a:latin typeface="華康粗圓體" panose="020F0709000000000000" pitchFamily="49" charset="-120"/>
                <a:ea typeface="華康粗圓體" panose="020F0709000000000000" pitchFamily="49" charset="-120"/>
                <a:sym typeface="+mn-lt"/>
              </a:endParaRPr>
            </a:p>
          </p:txBody>
        </p:sp>
        <p:sp>
          <p:nvSpPr>
            <p:cNvPr id="18" name="Text Placeholder 33">
              <a:extLst>
                <a:ext uri="{FF2B5EF4-FFF2-40B4-BE49-F238E27FC236}">
                  <a16:creationId xmlns:a16="http://schemas.microsoft.com/office/drawing/2014/main" id="{E8BAAC45-E460-4288-433D-28F8940EE574}"/>
                </a:ext>
              </a:extLst>
            </p:cNvPr>
            <p:cNvSpPr txBox="1">
              <a:spLocks/>
            </p:cNvSpPr>
            <p:nvPr/>
          </p:nvSpPr>
          <p:spPr>
            <a:xfrm>
              <a:off x="7299990" y="4655869"/>
              <a:ext cx="2200695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028700">
                <a:lnSpc>
                  <a:spcPct val="100000"/>
                </a:lnSpc>
                <a:spcBef>
                  <a:spcPts val="1125"/>
                </a:spcBef>
                <a:buNone/>
                <a:defRPr/>
              </a:pPr>
              <a:r>
                <a:rPr lang="zh-TW" altLang="en-US" sz="4800" b="1" dirty="0">
                  <a:solidFill>
                    <a:prstClr val="black"/>
                  </a:solidFill>
                  <a:latin typeface="華康粗圓體" panose="020F0709000000000000" pitchFamily="49" charset="-120"/>
                  <a:ea typeface="華康粗圓體" panose="020F0709000000000000" pitchFamily="49" charset="-120"/>
                  <a:cs typeface="+mn-ea"/>
                  <a:sym typeface="+mn-lt"/>
                </a:rPr>
                <a:t>表演藝術科</a:t>
              </a:r>
              <a:endParaRPr lang="en-AU" sz="4800" b="1" dirty="0">
                <a:solidFill>
                  <a:prstClr val="black"/>
                </a:solidFill>
                <a:latin typeface="華康粗圓體" panose="020F0709000000000000" pitchFamily="49" charset="-120"/>
                <a:ea typeface="華康粗圓體" panose="020F0709000000000000" pitchFamily="49" charset="-120"/>
                <a:sym typeface="+mn-lt"/>
              </a:endParaRPr>
            </a:p>
          </p:txBody>
        </p:sp>
      </p:grpSp>
      <p:pic>
        <p:nvPicPr>
          <p:cNvPr id="8" name="圖片 7" descr="一張含有 人員, 服裝, 室內, 體適能 的圖片&#10;&#10;AI 產生的內容可能不正確。">
            <a:extLst>
              <a:ext uri="{FF2B5EF4-FFF2-40B4-BE49-F238E27FC236}">
                <a16:creationId xmlns:a16="http://schemas.microsoft.com/office/drawing/2014/main" id="{F5418F9D-8695-E1F1-F728-E896075A84E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892" y="3755698"/>
            <a:ext cx="4320000" cy="3240731"/>
          </a:xfrm>
          <a:prstGeom prst="rect">
            <a:avLst/>
          </a:prstGeom>
        </p:spPr>
      </p:pic>
      <p:pic>
        <p:nvPicPr>
          <p:cNvPr id="20" name="圖片 19" descr="一張含有 人員, 服裝, 體育, 足部穿著 的圖片&#10;&#10;AI 產生的內容可能不正確。">
            <a:extLst>
              <a:ext uri="{FF2B5EF4-FFF2-40B4-BE49-F238E27FC236}">
                <a16:creationId xmlns:a16="http://schemas.microsoft.com/office/drawing/2014/main" id="{7DB2CEA7-0971-145F-BACA-597F97954F7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911" y="3805825"/>
            <a:ext cx="4320000" cy="324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51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78611">
            <a:off x="14425606" y="-3468154"/>
            <a:ext cx="8563763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269856">
            <a:off x="-5282680" y="-1749006"/>
            <a:ext cx="8563763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989010">
            <a:off x="16184615" y="-1922707"/>
            <a:ext cx="6413063" cy="5783417"/>
          </a:xfrm>
          <a:custGeom>
            <a:avLst/>
            <a:gdLst/>
            <a:ahLst/>
            <a:cxnLst/>
            <a:rect l="l" t="t" r="r" b="b"/>
            <a:pathLst>
              <a:path w="6413062" h="5783416">
                <a:moveTo>
                  <a:pt x="0" y="0"/>
                </a:moveTo>
                <a:lnTo>
                  <a:pt x="6413062" y="0"/>
                </a:lnTo>
                <a:lnTo>
                  <a:pt x="6413062" y="5783416"/>
                </a:lnTo>
                <a:lnTo>
                  <a:pt x="0" y="5783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60700">
            <a:off x="-3523375" y="694468"/>
            <a:ext cx="4964666" cy="4477226"/>
          </a:xfrm>
          <a:custGeom>
            <a:avLst/>
            <a:gdLst/>
            <a:ahLst/>
            <a:cxnLst/>
            <a:rect l="l" t="t" r="r" b="b"/>
            <a:pathLst>
              <a:path w="4964665" h="4477225">
                <a:moveTo>
                  <a:pt x="0" y="0"/>
                </a:moveTo>
                <a:lnTo>
                  <a:pt x="4964666" y="0"/>
                </a:lnTo>
                <a:lnTo>
                  <a:pt x="4964666" y="4477225"/>
                </a:lnTo>
                <a:lnTo>
                  <a:pt x="0" y="44772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16056" y="6320031"/>
            <a:ext cx="1949502" cy="3659517"/>
          </a:xfrm>
          <a:custGeom>
            <a:avLst/>
            <a:gdLst/>
            <a:ahLst/>
            <a:cxnLst/>
            <a:rect l="l" t="t" r="r" b="b"/>
            <a:pathLst>
              <a:path w="1949502" h="3659517">
                <a:moveTo>
                  <a:pt x="0" y="0"/>
                </a:moveTo>
                <a:lnTo>
                  <a:pt x="1949501" y="0"/>
                </a:lnTo>
                <a:lnTo>
                  <a:pt x="1949501" y="3659517"/>
                </a:lnTo>
                <a:lnTo>
                  <a:pt x="0" y="36595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881697" y="939127"/>
            <a:ext cx="8625290" cy="1362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10257"/>
              </a:lnSpc>
              <a:defRPr/>
            </a:pPr>
            <a:r>
              <a:rPr lang="zh-TW" altLang="en-US" sz="9678" dirty="0">
                <a:solidFill>
                  <a:srgbClr val="00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教務處</a:t>
            </a:r>
            <a:endParaRPr lang="en-US" sz="9678" dirty="0">
              <a:solidFill>
                <a:srgbClr val="000000"/>
              </a:solidFill>
              <a:latin typeface="華康儷粗圓(P)" panose="020F0700000000000000" pitchFamily="34" charset="-120"/>
              <a:ea typeface="華康儷粗圓(P)" panose="020F0700000000000000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6003B80-51F0-BC32-616F-3D0C5D6894FD}"/>
              </a:ext>
            </a:extLst>
          </p:cNvPr>
          <p:cNvSpPr txBox="1"/>
          <p:nvPr/>
        </p:nvSpPr>
        <p:spPr>
          <a:xfrm>
            <a:off x="2067578" y="3052505"/>
            <a:ext cx="95078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zh-TW" altLang="en-US" sz="6600" dirty="0">
                <a:solidFill>
                  <a:srgbClr val="0070C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＊本學期重要計畫：</a:t>
            </a:r>
            <a:endParaRPr lang="en-US" altLang="zh-TW" sz="6600" dirty="0">
              <a:solidFill>
                <a:srgbClr val="0070C0"/>
              </a:solidFill>
              <a:latin typeface="華康儷粗圓(P)" panose="020F0700000000000000" pitchFamily="34" charset="-120"/>
              <a:ea typeface="華康儷粗圓(P)" panose="020F0700000000000000" pitchFamily="34" charset="-120"/>
            </a:endParaRPr>
          </a:p>
        </p:txBody>
      </p:sp>
      <p:sp>
        <p:nvSpPr>
          <p:cNvPr id="10" name="文本框 13">
            <a:extLst>
              <a:ext uri="{FF2B5EF4-FFF2-40B4-BE49-F238E27FC236}">
                <a16:creationId xmlns:a16="http://schemas.microsoft.com/office/drawing/2014/main" id="{01A8B187-F2BE-2B9B-BE3A-6B8FAA6CA24D}"/>
              </a:ext>
            </a:extLst>
          </p:cNvPr>
          <p:cNvSpPr txBox="1"/>
          <p:nvPr/>
        </p:nvSpPr>
        <p:spPr>
          <a:xfrm>
            <a:off x="2938401" y="4815702"/>
            <a:ext cx="118353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zh-TW" altLang="en-US" sz="12000" b="1" dirty="0">
                <a:solidFill>
                  <a:srgbClr val="FFC000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江西拙楷" panose="02010600040101010101" pitchFamily="2" charset="-122"/>
                <a:ea typeface="江西拙楷" panose="02010600040101010101" pitchFamily="2" charset="-122"/>
                <a:cs typeface="+mn-ea"/>
                <a:sym typeface="+mn-lt"/>
              </a:rPr>
              <a:t>原住民策略聯盟</a:t>
            </a:r>
            <a:endParaRPr lang="zh-CN" altLang="en-US" sz="12000" b="1" dirty="0">
              <a:solidFill>
                <a:srgbClr val="FFC000"/>
              </a:solidFill>
              <a:effectLst>
                <a:outerShdw dist="63500" dir="2700000" algn="tl" rotWithShape="0">
                  <a:prstClr val="black"/>
                </a:outerShdw>
              </a:effectLst>
              <a:latin typeface="江西拙楷" panose="02010600040101010101" pitchFamily="2" charset="-122"/>
              <a:ea typeface="江西拙楷" panose="02010600040101010101" pitchFamily="2" charset="-122"/>
              <a:cs typeface="+mn-ea"/>
              <a:sym typeface="+mn-lt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88FD021D-E31F-B6D6-7B38-38D9DBC56847}"/>
              </a:ext>
            </a:extLst>
          </p:cNvPr>
          <p:cNvSpPr/>
          <p:nvPr/>
        </p:nvSpPr>
        <p:spPr>
          <a:xfrm>
            <a:off x="13855216" y="6533601"/>
            <a:ext cx="3699779" cy="3445947"/>
          </a:xfrm>
          <a:custGeom>
            <a:avLst/>
            <a:gdLst/>
            <a:ahLst/>
            <a:cxnLst/>
            <a:rect l="l" t="t" r="r" b="b"/>
            <a:pathLst>
              <a:path w="3409671" h="3659517">
                <a:moveTo>
                  <a:pt x="0" y="0"/>
                </a:moveTo>
                <a:lnTo>
                  <a:pt x="3409671" y="0"/>
                </a:lnTo>
                <a:lnTo>
                  <a:pt x="3409671" y="3659518"/>
                </a:lnTo>
                <a:lnTo>
                  <a:pt x="0" y="36595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36186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78611">
            <a:off x="14425606" y="-3468154"/>
            <a:ext cx="8563763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269856">
            <a:off x="-5282680" y="-1749006"/>
            <a:ext cx="8563763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989010">
            <a:off x="16184615" y="-1922707"/>
            <a:ext cx="6413063" cy="5783417"/>
          </a:xfrm>
          <a:custGeom>
            <a:avLst/>
            <a:gdLst/>
            <a:ahLst/>
            <a:cxnLst/>
            <a:rect l="l" t="t" r="r" b="b"/>
            <a:pathLst>
              <a:path w="6413062" h="5783416">
                <a:moveTo>
                  <a:pt x="0" y="0"/>
                </a:moveTo>
                <a:lnTo>
                  <a:pt x="6413062" y="0"/>
                </a:lnTo>
                <a:lnTo>
                  <a:pt x="6413062" y="5783416"/>
                </a:lnTo>
                <a:lnTo>
                  <a:pt x="0" y="57834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60700">
            <a:off x="-3523375" y="694468"/>
            <a:ext cx="4964666" cy="4477226"/>
          </a:xfrm>
          <a:custGeom>
            <a:avLst/>
            <a:gdLst/>
            <a:ahLst/>
            <a:cxnLst/>
            <a:rect l="l" t="t" r="r" b="b"/>
            <a:pathLst>
              <a:path w="4964665" h="4477225">
                <a:moveTo>
                  <a:pt x="0" y="0"/>
                </a:moveTo>
                <a:lnTo>
                  <a:pt x="4964666" y="0"/>
                </a:lnTo>
                <a:lnTo>
                  <a:pt x="4964666" y="4477225"/>
                </a:lnTo>
                <a:lnTo>
                  <a:pt x="0" y="44772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16056" y="6320031"/>
            <a:ext cx="1949502" cy="3659517"/>
          </a:xfrm>
          <a:custGeom>
            <a:avLst/>
            <a:gdLst/>
            <a:ahLst/>
            <a:cxnLst/>
            <a:rect l="l" t="t" r="r" b="b"/>
            <a:pathLst>
              <a:path w="1949502" h="3659517">
                <a:moveTo>
                  <a:pt x="0" y="0"/>
                </a:moveTo>
                <a:lnTo>
                  <a:pt x="1949501" y="0"/>
                </a:lnTo>
                <a:lnTo>
                  <a:pt x="1949501" y="3659517"/>
                </a:lnTo>
                <a:lnTo>
                  <a:pt x="0" y="365951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PA-文本框 12">
            <a:extLst>
              <a:ext uri="{FF2B5EF4-FFF2-40B4-BE49-F238E27FC236}">
                <a16:creationId xmlns:a16="http://schemas.microsoft.com/office/drawing/2014/main" id="{5E6E5753-2C99-E830-02F1-97B4DA082A2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408223" y="969001"/>
            <a:ext cx="4592666" cy="760523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 w="28575">
            <a:solidFill>
              <a:srgbClr val="6B4C0E"/>
            </a:solidFill>
          </a:ln>
        </p:spPr>
        <p:txBody>
          <a:bodyPr wrap="square" rtlCol="0" anchor="ctr" anchorCtr="1">
            <a:noAutofit/>
          </a:bodyPr>
          <a:lstStyle/>
          <a:p>
            <a:pPr algn="ctr" defTabSz="1371600"/>
            <a:r>
              <a:rPr lang="zh-TW" altLang="en-US" sz="5400" b="1" dirty="0">
                <a:solidFill>
                  <a:prstClr val="black"/>
                </a:solidFill>
                <a:latin typeface="華康粗圓體" panose="020F0709000000000000" pitchFamily="49" charset="-120"/>
                <a:ea typeface="華康粗圓體" panose="020F0709000000000000" pitchFamily="49" charset="-120"/>
                <a:cs typeface="+mn-ea"/>
                <a:sym typeface="+mn-lt"/>
              </a:rPr>
              <a:t>融入領域課程</a:t>
            </a:r>
            <a:endParaRPr lang="zh-CN" altLang="en-US" sz="5400" b="1" dirty="0">
              <a:solidFill>
                <a:prstClr val="black"/>
              </a:solidFill>
              <a:latin typeface="華康粗圓體" panose="020F0709000000000000" pitchFamily="49" charset="-120"/>
              <a:ea typeface="華康粗圓體" panose="020F0709000000000000" pitchFamily="49" charset="-120"/>
              <a:cs typeface="+mn-ea"/>
              <a:sym typeface="+mn-lt"/>
            </a:endParaRPr>
          </a:p>
        </p:txBody>
      </p:sp>
      <p:sp>
        <p:nvSpPr>
          <p:cNvPr id="11" name="Text Placeholder 33">
            <a:extLst>
              <a:ext uri="{FF2B5EF4-FFF2-40B4-BE49-F238E27FC236}">
                <a16:creationId xmlns:a16="http://schemas.microsoft.com/office/drawing/2014/main" id="{6C242714-7816-A9FD-DC94-4B4ACC0AD0DF}"/>
              </a:ext>
            </a:extLst>
          </p:cNvPr>
          <p:cNvSpPr txBox="1">
            <a:spLocks/>
          </p:cNvSpPr>
          <p:nvPr/>
        </p:nvSpPr>
        <p:spPr>
          <a:xfrm>
            <a:off x="2837453" y="2266856"/>
            <a:ext cx="5189648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28700">
              <a:lnSpc>
                <a:spcPct val="100000"/>
              </a:lnSpc>
              <a:spcBef>
                <a:spcPts val="1125"/>
              </a:spcBef>
              <a:buNone/>
            </a:pPr>
            <a:r>
              <a:rPr lang="zh-TW" altLang="en-US" sz="4800" b="1" u="sng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  <a:cs typeface="+mn-ea"/>
                <a:sym typeface="+mn-lt"/>
              </a:rPr>
              <a:t>視覺藝術─</a:t>
            </a:r>
            <a:r>
              <a:rPr lang="en-US" altLang="zh-TW" sz="4800" b="1" u="sng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  <a:cs typeface="+mn-ea"/>
                <a:sym typeface="+mn-lt"/>
              </a:rPr>
              <a:t>T</a:t>
            </a:r>
            <a:r>
              <a:rPr lang="zh-TW" altLang="en-US" sz="4800" b="1" u="sng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  <a:cs typeface="+mn-ea"/>
                <a:sym typeface="+mn-lt"/>
              </a:rPr>
              <a:t>恤設計</a:t>
            </a:r>
            <a:endParaRPr lang="en-US" altLang="zh-TW" sz="4800" b="1" u="sng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  <a:cs typeface="+mn-ea"/>
              <a:sym typeface="+mn-lt"/>
            </a:endParaRP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0E3AAECD-A05C-E980-54D5-8219C675769E}"/>
              </a:ext>
            </a:extLst>
          </p:cNvPr>
          <p:cNvGrpSpPr/>
          <p:nvPr/>
        </p:nvGrpSpPr>
        <p:grpSpPr>
          <a:xfrm>
            <a:off x="2605613" y="2905403"/>
            <a:ext cx="14189630" cy="5623034"/>
            <a:chOff x="1488066" y="2349000"/>
            <a:chExt cx="9459753" cy="3748689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18384A33-CAC3-64A1-5FBD-F9A94B1900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r="1631"/>
            <a:stretch/>
          </p:blipFill>
          <p:spPr bwMode="auto">
            <a:xfrm rot="16200000">
              <a:off x="1836893" y="2935317"/>
              <a:ext cx="2160000" cy="2857653"/>
            </a:xfrm>
            <a:prstGeom prst="rect">
              <a:avLst/>
            </a:prstGeom>
            <a:ln w="38100" cap="sq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DBA0D7DA-5037-149F-2DF2-F01D61CD9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16200000">
              <a:off x="5143483" y="2617974"/>
              <a:ext cx="2160000" cy="287925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CC40C9C3-EC4F-409D-9C52-B9FECC585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16200000">
              <a:off x="8428093" y="1989274"/>
              <a:ext cx="2160000" cy="287945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5" name="Text Placeholder 33">
              <a:extLst>
                <a:ext uri="{FF2B5EF4-FFF2-40B4-BE49-F238E27FC236}">
                  <a16:creationId xmlns:a16="http://schemas.microsoft.com/office/drawing/2014/main" id="{9C3D44A2-3FB6-75F7-0095-8331BB89904D}"/>
                </a:ext>
              </a:extLst>
            </p:cNvPr>
            <p:cNvSpPr txBox="1">
              <a:spLocks/>
            </p:cNvSpPr>
            <p:nvPr/>
          </p:nvSpPr>
          <p:spPr>
            <a:xfrm>
              <a:off x="1916828" y="5605246"/>
              <a:ext cx="1704690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028700">
                <a:lnSpc>
                  <a:spcPct val="100000"/>
                </a:lnSpc>
                <a:spcBef>
                  <a:spcPts val="1125"/>
                </a:spcBef>
                <a:buNone/>
              </a:pPr>
              <a:r>
                <a:rPr lang="zh-TW" altLang="en-US" sz="4800" b="1" dirty="0">
                  <a:solidFill>
                    <a:prstClr val="black"/>
                  </a:solidFill>
                  <a:latin typeface="華康粗圓體" panose="020F0709000000000000" pitchFamily="49" charset="-120"/>
                  <a:ea typeface="華康粗圓體" panose="020F0709000000000000" pitchFamily="49" charset="-120"/>
                  <a:cs typeface="+mn-ea"/>
                  <a:sym typeface="+mn-lt"/>
                </a:rPr>
                <a:t>排灣族</a:t>
              </a:r>
              <a:endParaRPr lang="en-AU" sz="4800" b="1" dirty="0">
                <a:solidFill>
                  <a:prstClr val="black"/>
                </a:solidFill>
                <a:latin typeface="華康粗圓體" panose="020F0709000000000000" pitchFamily="49" charset="-120"/>
                <a:ea typeface="華康粗圓體" panose="020F0709000000000000" pitchFamily="49" charset="-120"/>
                <a:sym typeface="+mn-lt"/>
              </a:endParaRPr>
            </a:p>
          </p:txBody>
        </p:sp>
        <p:sp>
          <p:nvSpPr>
            <p:cNvPr id="16" name="Text Placeholder 33">
              <a:extLst>
                <a:ext uri="{FF2B5EF4-FFF2-40B4-BE49-F238E27FC236}">
                  <a16:creationId xmlns:a16="http://schemas.microsoft.com/office/drawing/2014/main" id="{D864D021-731D-F4AD-1626-CB106C39FB21}"/>
                </a:ext>
              </a:extLst>
            </p:cNvPr>
            <p:cNvSpPr txBox="1">
              <a:spLocks/>
            </p:cNvSpPr>
            <p:nvPr/>
          </p:nvSpPr>
          <p:spPr>
            <a:xfrm>
              <a:off x="5243655" y="5288457"/>
              <a:ext cx="1704690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028700">
                <a:lnSpc>
                  <a:spcPct val="100000"/>
                </a:lnSpc>
                <a:spcBef>
                  <a:spcPts val="1125"/>
                </a:spcBef>
                <a:buNone/>
              </a:pPr>
              <a:r>
                <a:rPr lang="zh-TW" altLang="en-US" sz="4800" b="1" dirty="0">
                  <a:solidFill>
                    <a:prstClr val="black"/>
                  </a:solidFill>
                  <a:latin typeface="華康粗圓體" panose="020F0709000000000000" pitchFamily="49" charset="-120"/>
                  <a:ea typeface="華康粗圓體" panose="020F0709000000000000" pitchFamily="49" charset="-120"/>
                  <a:cs typeface="+mn-ea"/>
                  <a:sym typeface="+mn-lt"/>
                </a:rPr>
                <a:t>泰雅族</a:t>
              </a:r>
              <a:endParaRPr lang="en-AU" sz="4800" b="1" dirty="0">
                <a:solidFill>
                  <a:prstClr val="black"/>
                </a:solidFill>
                <a:latin typeface="華康粗圓體" panose="020F0709000000000000" pitchFamily="49" charset="-120"/>
                <a:ea typeface="華康粗圓體" panose="020F0709000000000000" pitchFamily="49" charset="-120"/>
                <a:sym typeface="+mn-lt"/>
              </a:endParaRPr>
            </a:p>
          </p:txBody>
        </p:sp>
        <p:sp>
          <p:nvSpPr>
            <p:cNvPr id="17" name="Text Placeholder 33">
              <a:extLst>
                <a:ext uri="{FF2B5EF4-FFF2-40B4-BE49-F238E27FC236}">
                  <a16:creationId xmlns:a16="http://schemas.microsoft.com/office/drawing/2014/main" id="{4EC73A30-99C1-B06B-A75D-4E2A19FA5F51}"/>
                </a:ext>
              </a:extLst>
            </p:cNvPr>
            <p:cNvSpPr txBox="1">
              <a:spLocks/>
            </p:cNvSpPr>
            <p:nvPr/>
          </p:nvSpPr>
          <p:spPr>
            <a:xfrm>
              <a:off x="8727730" y="4657226"/>
              <a:ext cx="1704690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028700">
                <a:lnSpc>
                  <a:spcPct val="100000"/>
                </a:lnSpc>
                <a:spcBef>
                  <a:spcPts val="1125"/>
                </a:spcBef>
                <a:buNone/>
              </a:pPr>
              <a:r>
                <a:rPr lang="zh-TW" altLang="en-US" sz="4800" b="1" dirty="0">
                  <a:solidFill>
                    <a:prstClr val="black"/>
                  </a:solidFill>
                  <a:latin typeface="華康粗圓體" panose="020F0709000000000000" pitchFamily="49" charset="-120"/>
                  <a:ea typeface="華康粗圓體" panose="020F0709000000000000" pitchFamily="49" charset="-120"/>
                  <a:cs typeface="+mn-ea"/>
                  <a:sym typeface="+mn-lt"/>
                </a:rPr>
                <a:t>邵族</a:t>
              </a:r>
              <a:endParaRPr lang="en-AU" sz="4800" b="1" dirty="0">
                <a:solidFill>
                  <a:prstClr val="black"/>
                </a:solidFill>
                <a:latin typeface="華康粗圓體" panose="020F0709000000000000" pitchFamily="49" charset="-120"/>
                <a:ea typeface="華康粗圓體" panose="020F0709000000000000" pitchFamily="49" charset="-12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3437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78611">
            <a:off x="14425606" y="-3468154"/>
            <a:ext cx="8563763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269856">
            <a:off x="-5282680" y="-1749006"/>
            <a:ext cx="8563763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989010">
            <a:off x="16184615" y="-1922707"/>
            <a:ext cx="6413063" cy="5783417"/>
          </a:xfrm>
          <a:custGeom>
            <a:avLst/>
            <a:gdLst/>
            <a:ahLst/>
            <a:cxnLst/>
            <a:rect l="l" t="t" r="r" b="b"/>
            <a:pathLst>
              <a:path w="6413062" h="5783416">
                <a:moveTo>
                  <a:pt x="0" y="0"/>
                </a:moveTo>
                <a:lnTo>
                  <a:pt x="6413062" y="0"/>
                </a:lnTo>
                <a:lnTo>
                  <a:pt x="6413062" y="5783416"/>
                </a:lnTo>
                <a:lnTo>
                  <a:pt x="0" y="57834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60700">
            <a:off x="-3523375" y="694468"/>
            <a:ext cx="4964666" cy="4477226"/>
          </a:xfrm>
          <a:custGeom>
            <a:avLst/>
            <a:gdLst/>
            <a:ahLst/>
            <a:cxnLst/>
            <a:rect l="l" t="t" r="r" b="b"/>
            <a:pathLst>
              <a:path w="4964665" h="4477225">
                <a:moveTo>
                  <a:pt x="0" y="0"/>
                </a:moveTo>
                <a:lnTo>
                  <a:pt x="4964666" y="0"/>
                </a:lnTo>
                <a:lnTo>
                  <a:pt x="4964666" y="4477225"/>
                </a:lnTo>
                <a:lnTo>
                  <a:pt x="0" y="44772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16056" y="6320031"/>
            <a:ext cx="1949502" cy="3659517"/>
          </a:xfrm>
          <a:custGeom>
            <a:avLst/>
            <a:gdLst/>
            <a:ahLst/>
            <a:cxnLst/>
            <a:rect l="l" t="t" r="r" b="b"/>
            <a:pathLst>
              <a:path w="1949502" h="3659517">
                <a:moveTo>
                  <a:pt x="0" y="0"/>
                </a:moveTo>
                <a:lnTo>
                  <a:pt x="1949501" y="0"/>
                </a:lnTo>
                <a:lnTo>
                  <a:pt x="1949501" y="3659517"/>
                </a:lnTo>
                <a:lnTo>
                  <a:pt x="0" y="365951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PA-文本框 12">
            <a:extLst>
              <a:ext uri="{FF2B5EF4-FFF2-40B4-BE49-F238E27FC236}">
                <a16:creationId xmlns:a16="http://schemas.microsoft.com/office/drawing/2014/main" id="{5E6E5753-2C99-E830-02F1-97B4DA082A2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408223" y="969001"/>
            <a:ext cx="4592666" cy="760523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 w="28575">
            <a:solidFill>
              <a:srgbClr val="6B4C0E"/>
            </a:solidFill>
          </a:ln>
        </p:spPr>
        <p:txBody>
          <a:bodyPr wrap="square" rtlCol="0" anchor="ctr" anchorCtr="1">
            <a:noAutofit/>
          </a:bodyPr>
          <a:lstStyle/>
          <a:p>
            <a:pPr algn="ctr" defTabSz="1371600"/>
            <a:r>
              <a:rPr lang="zh-TW" altLang="en-US" sz="5400" b="1" dirty="0">
                <a:solidFill>
                  <a:prstClr val="black"/>
                </a:solidFill>
                <a:latin typeface="華康粗圓體" panose="020F0709000000000000" pitchFamily="49" charset="-120"/>
                <a:ea typeface="華康粗圓體" panose="020F0709000000000000" pitchFamily="49" charset="-120"/>
                <a:cs typeface="+mn-ea"/>
                <a:sym typeface="+mn-lt"/>
              </a:rPr>
              <a:t>融入領域課程</a:t>
            </a:r>
            <a:endParaRPr lang="zh-CN" altLang="en-US" sz="5400" b="1" dirty="0">
              <a:solidFill>
                <a:prstClr val="black"/>
              </a:solidFill>
              <a:latin typeface="華康粗圓體" panose="020F0709000000000000" pitchFamily="49" charset="-120"/>
              <a:ea typeface="華康粗圓體" panose="020F0709000000000000" pitchFamily="49" charset="-120"/>
              <a:cs typeface="+mn-ea"/>
              <a:sym typeface="+mn-lt"/>
            </a:endParaRPr>
          </a:p>
        </p:txBody>
      </p:sp>
      <p:pic>
        <p:nvPicPr>
          <p:cNvPr id="8" name="圖片 7" descr="一張含有 文字, 服裝, 傢俱, 室內 的圖片&#10;&#10;AI 產生的內容可能不正確。">
            <a:extLst>
              <a:ext uri="{FF2B5EF4-FFF2-40B4-BE49-F238E27FC236}">
                <a16:creationId xmlns:a16="http://schemas.microsoft.com/office/drawing/2014/main" id="{D6C3A925-9BA1-0FDA-CC05-94305B1D1B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357" y="3785650"/>
            <a:ext cx="5400000" cy="4050914"/>
          </a:xfrm>
          <a:prstGeom prst="rect">
            <a:avLst/>
          </a:prstGeom>
        </p:spPr>
      </p:pic>
      <p:sp>
        <p:nvSpPr>
          <p:cNvPr id="9" name="Text Placeholder 33">
            <a:extLst>
              <a:ext uri="{FF2B5EF4-FFF2-40B4-BE49-F238E27FC236}">
                <a16:creationId xmlns:a16="http://schemas.microsoft.com/office/drawing/2014/main" id="{A43BF265-4FAD-A8C8-8C3D-15D24A8ABE01}"/>
              </a:ext>
            </a:extLst>
          </p:cNvPr>
          <p:cNvSpPr txBox="1">
            <a:spLocks/>
          </p:cNvSpPr>
          <p:nvPr/>
        </p:nvSpPr>
        <p:spPr>
          <a:xfrm>
            <a:off x="2689682" y="2247807"/>
            <a:ext cx="5189648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28700">
              <a:lnSpc>
                <a:spcPct val="100000"/>
              </a:lnSpc>
              <a:spcBef>
                <a:spcPts val="1125"/>
              </a:spcBef>
              <a:buNone/>
            </a:pPr>
            <a:r>
              <a:rPr lang="zh-TW" altLang="en-US" sz="4800" b="1" u="sng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  <a:cs typeface="+mn-ea"/>
                <a:sym typeface="+mn-lt"/>
              </a:rPr>
              <a:t>童軍─狩獵文化</a:t>
            </a:r>
            <a:endParaRPr lang="en-US" altLang="zh-TW" sz="4800" b="1" u="sng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  <a:cs typeface="+mn-ea"/>
              <a:sym typeface="+mn-lt"/>
            </a:endParaRPr>
          </a:p>
        </p:txBody>
      </p:sp>
      <p:sp>
        <p:nvSpPr>
          <p:cNvPr id="10" name="Text Placeholder 33">
            <a:extLst>
              <a:ext uri="{FF2B5EF4-FFF2-40B4-BE49-F238E27FC236}">
                <a16:creationId xmlns:a16="http://schemas.microsoft.com/office/drawing/2014/main" id="{51BC091F-2F06-3360-B60F-D17EE645D759}"/>
              </a:ext>
            </a:extLst>
          </p:cNvPr>
          <p:cNvSpPr txBox="1">
            <a:spLocks/>
          </p:cNvSpPr>
          <p:nvPr/>
        </p:nvSpPr>
        <p:spPr>
          <a:xfrm>
            <a:off x="3439727" y="8000858"/>
            <a:ext cx="3901277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28700">
              <a:lnSpc>
                <a:spcPct val="100000"/>
              </a:lnSpc>
              <a:spcBef>
                <a:spcPts val="1125"/>
              </a:spcBef>
              <a:buNone/>
            </a:pPr>
            <a:r>
              <a:rPr lang="zh-TW" altLang="en-US" sz="4800" b="1" dirty="0">
                <a:solidFill>
                  <a:prstClr val="black"/>
                </a:solidFill>
                <a:latin typeface="華康粗圓體" panose="020F0709000000000000" pitchFamily="49" charset="-120"/>
                <a:ea typeface="華康粗圓體" panose="020F0709000000000000" pitchFamily="49" charset="-120"/>
                <a:cs typeface="+mn-ea"/>
                <a:sym typeface="+mn-lt"/>
              </a:rPr>
              <a:t>狩獵文化介紹</a:t>
            </a:r>
            <a:endParaRPr lang="en-AU" sz="4800" b="1" dirty="0">
              <a:solidFill>
                <a:prstClr val="black"/>
              </a:solidFill>
              <a:latin typeface="華康粗圓體" panose="020F0709000000000000" pitchFamily="49" charset="-120"/>
              <a:ea typeface="華康粗圓體" panose="020F0709000000000000" pitchFamily="49" charset="-120"/>
              <a:sym typeface="+mn-lt"/>
            </a:endParaRPr>
          </a:p>
        </p:txBody>
      </p:sp>
      <p:pic>
        <p:nvPicPr>
          <p:cNvPr id="19" name="圖片 18" descr="一張含有 戶外, 人員, 體育, 服裝 的圖片">
            <a:extLst>
              <a:ext uri="{FF2B5EF4-FFF2-40B4-BE49-F238E27FC236}">
                <a16:creationId xmlns:a16="http://schemas.microsoft.com/office/drawing/2014/main" id="{FE16AA44-5DC1-2846-AF53-51C0D349409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121" y="2513357"/>
            <a:ext cx="3240732" cy="4320000"/>
          </a:xfrm>
          <a:prstGeom prst="rect">
            <a:avLst/>
          </a:prstGeom>
        </p:spPr>
      </p:pic>
      <p:pic>
        <p:nvPicPr>
          <p:cNvPr id="20" name="圖片 19" descr="一張含有 服裝, 人員, 足部穿著, 戶外 的圖片">
            <a:extLst>
              <a:ext uri="{FF2B5EF4-FFF2-40B4-BE49-F238E27FC236}">
                <a16:creationId xmlns:a16="http://schemas.microsoft.com/office/drawing/2014/main" id="{21CB4460-96ED-BACA-D6E9-72FF6F0FA1A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398" y="2513357"/>
            <a:ext cx="3240732" cy="4320000"/>
          </a:xfrm>
          <a:prstGeom prst="rect">
            <a:avLst/>
          </a:prstGeom>
        </p:spPr>
      </p:pic>
      <p:sp>
        <p:nvSpPr>
          <p:cNvPr id="21" name="Text Placeholder 33">
            <a:extLst>
              <a:ext uri="{FF2B5EF4-FFF2-40B4-BE49-F238E27FC236}">
                <a16:creationId xmlns:a16="http://schemas.microsoft.com/office/drawing/2014/main" id="{F1B12FDB-451A-11E4-0ABB-0B16423610DF}"/>
              </a:ext>
            </a:extLst>
          </p:cNvPr>
          <p:cNvSpPr txBox="1">
            <a:spLocks/>
          </p:cNvSpPr>
          <p:nvPr/>
        </p:nvSpPr>
        <p:spPr>
          <a:xfrm>
            <a:off x="10693439" y="7091513"/>
            <a:ext cx="3901277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28700">
              <a:lnSpc>
                <a:spcPct val="100000"/>
              </a:lnSpc>
              <a:spcBef>
                <a:spcPts val="1125"/>
              </a:spcBef>
              <a:buNone/>
            </a:pPr>
            <a:r>
              <a:rPr lang="zh-TW" altLang="en-US" sz="4800" b="1" dirty="0">
                <a:solidFill>
                  <a:prstClr val="black"/>
                </a:solidFill>
                <a:latin typeface="華康粗圓體" panose="020F0709000000000000" pitchFamily="49" charset="-120"/>
                <a:ea typeface="華康粗圓體" panose="020F0709000000000000" pitchFamily="49" charset="-120"/>
                <a:cs typeface="+mn-ea"/>
                <a:sym typeface="+mn-lt"/>
              </a:rPr>
              <a:t>射箭體驗</a:t>
            </a:r>
            <a:endParaRPr lang="en-AU" sz="4800" b="1" dirty="0">
              <a:solidFill>
                <a:prstClr val="black"/>
              </a:solidFill>
              <a:latin typeface="華康粗圓體" panose="020F0709000000000000" pitchFamily="49" charset="-120"/>
              <a:ea typeface="華康粗圓體" panose="020F0709000000000000" pitchFamily="49" charset="-12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8261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78611">
            <a:off x="14425606" y="-3468154"/>
            <a:ext cx="8563763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269856">
            <a:off x="-5282680" y="-1749006"/>
            <a:ext cx="8563763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989010">
            <a:off x="16184615" y="-1922707"/>
            <a:ext cx="6413063" cy="5783417"/>
          </a:xfrm>
          <a:custGeom>
            <a:avLst/>
            <a:gdLst/>
            <a:ahLst/>
            <a:cxnLst/>
            <a:rect l="l" t="t" r="r" b="b"/>
            <a:pathLst>
              <a:path w="6413062" h="5783416">
                <a:moveTo>
                  <a:pt x="0" y="0"/>
                </a:moveTo>
                <a:lnTo>
                  <a:pt x="6413062" y="0"/>
                </a:lnTo>
                <a:lnTo>
                  <a:pt x="6413062" y="5783416"/>
                </a:lnTo>
                <a:lnTo>
                  <a:pt x="0" y="57834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60700">
            <a:off x="-3523375" y="694468"/>
            <a:ext cx="4964666" cy="4477226"/>
          </a:xfrm>
          <a:custGeom>
            <a:avLst/>
            <a:gdLst/>
            <a:ahLst/>
            <a:cxnLst/>
            <a:rect l="l" t="t" r="r" b="b"/>
            <a:pathLst>
              <a:path w="4964665" h="4477225">
                <a:moveTo>
                  <a:pt x="0" y="0"/>
                </a:moveTo>
                <a:lnTo>
                  <a:pt x="4964666" y="0"/>
                </a:lnTo>
                <a:lnTo>
                  <a:pt x="4964666" y="4477225"/>
                </a:lnTo>
                <a:lnTo>
                  <a:pt x="0" y="44772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16056" y="6320031"/>
            <a:ext cx="1949502" cy="3659517"/>
          </a:xfrm>
          <a:custGeom>
            <a:avLst/>
            <a:gdLst/>
            <a:ahLst/>
            <a:cxnLst/>
            <a:rect l="l" t="t" r="r" b="b"/>
            <a:pathLst>
              <a:path w="1949502" h="3659517">
                <a:moveTo>
                  <a:pt x="0" y="0"/>
                </a:moveTo>
                <a:lnTo>
                  <a:pt x="1949501" y="0"/>
                </a:lnTo>
                <a:lnTo>
                  <a:pt x="1949501" y="3659517"/>
                </a:lnTo>
                <a:lnTo>
                  <a:pt x="0" y="365951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PA-文本框 12">
            <a:extLst>
              <a:ext uri="{FF2B5EF4-FFF2-40B4-BE49-F238E27FC236}">
                <a16:creationId xmlns:a16="http://schemas.microsoft.com/office/drawing/2014/main" id="{5E6E5753-2C99-E830-02F1-97B4DA082A2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408223" y="969001"/>
            <a:ext cx="4592666" cy="760523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 w="28575">
            <a:solidFill>
              <a:srgbClr val="6B4C0E"/>
            </a:solidFill>
          </a:ln>
        </p:spPr>
        <p:txBody>
          <a:bodyPr wrap="square" rtlCol="0" anchor="ctr" anchorCtr="1">
            <a:noAutofit/>
          </a:bodyPr>
          <a:lstStyle/>
          <a:p>
            <a:pPr algn="ctr" defTabSz="1371600"/>
            <a:r>
              <a:rPr lang="zh-TW" altLang="en-US" sz="5400" b="1" dirty="0">
                <a:solidFill>
                  <a:prstClr val="black"/>
                </a:solidFill>
                <a:latin typeface="華康粗圓體" panose="020F0709000000000000" pitchFamily="49" charset="-120"/>
                <a:ea typeface="華康粗圓體" panose="020F0709000000000000" pitchFamily="49" charset="-120"/>
                <a:cs typeface="+mn-ea"/>
                <a:sym typeface="+mn-lt"/>
              </a:rPr>
              <a:t>融入領域課程</a:t>
            </a:r>
            <a:endParaRPr lang="zh-CN" altLang="en-US" sz="5400" b="1" dirty="0">
              <a:solidFill>
                <a:prstClr val="black"/>
              </a:solidFill>
              <a:latin typeface="華康粗圓體" panose="020F0709000000000000" pitchFamily="49" charset="-120"/>
              <a:ea typeface="華康粗圓體" panose="020F0709000000000000" pitchFamily="49" charset="-120"/>
              <a:cs typeface="+mn-ea"/>
              <a:sym typeface="+mn-lt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AF69E541-C5E0-579E-AF1E-D3E06661E5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9030" y="3949962"/>
            <a:ext cx="6544359" cy="4362906"/>
          </a:xfrm>
          <a:prstGeom prst="rect">
            <a:avLst/>
          </a:prstGeom>
        </p:spPr>
      </p:pic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938EF6B7-C8ED-994A-5E4E-81DCE5895357}"/>
              </a:ext>
            </a:extLst>
          </p:cNvPr>
          <p:cNvSpPr txBox="1">
            <a:spLocks/>
          </p:cNvSpPr>
          <p:nvPr/>
        </p:nvSpPr>
        <p:spPr>
          <a:xfrm>
            <a:off x="2145125" y="2470410"/>
            <a:ext cx="7283102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28700">
              <a:lnSpc>
                <a:spcPct val="100000"/>
              </a:lnSpc>
              <a:spcBef>
                <a:spcPts val="1125"/>
              </a:spcBef>
              <a:buNone/>
            </a:pPr>
            <a:r>
              <a:rPr lang="zh-TW" altLang="en-US" sz="4800" b="1" u="sng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  <a:cs typeface="+mn-ea"/>
                <a:sym typeface="+mn-lt"/>
              </a:rPr>
              <a:t>表演藝術─泰雅族大會舞</a:t>
            </a:r>
            <a:endParaRPr lang="en-AU" sz="4800" b="1" u="sng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  <a:sym typeface="+mn-lt"/>
            </a:endParaRPr>
          </a:p>
        </p:txBody>
      </p:sp>
      <p:pic>
        <p:nvPicPr>
          <p:cNvPr id="13" name="圖片 12" descr="一張含有 天空, 戶外, 人員, 雲 的圖片">
            <a:extLst>
              <a:ext uri="{FF2B5EF4-FFF2-40B4-BE49-F238E27FC236}">
                <a16:creationId xmlns:a16="http://schemas.microsoft.com/office/drawing/2014/main" id="{54E02403-404F-6AD3-98C2-B83AED9DFB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389" y="2695440"/>
            <a:ext cx="6544359" cy="436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03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78611">
            <a:off x="14425606" y="-3468154"/>
            <a:ext cx="8563763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269856">
            <a:off x="-5282680" y="-1749006"/>
            <a:ext cx="8563763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989010">
            <a:off x="16184615" y="-1922707"/>
            <a:ext cx="6413063" cy="5783417"/>
          </a:xfrm>
          <a:custGeom>
            <a:avLst/>
            <a:gdLst/>
            <a:ahLst/>
            <a:cxnLst/>
            <a:rect l="l" t="t" r="r" b="b"/>
            <a:pathLst>
              <a:path w="6413062" h="5783416">
                <a:moveTo>
                  <a:pt x="0" y="0"/>
                </a:moveTo>
                <a:lnTo>
                  <a:pt x="6413062" y="0"/>
                </a:lnTo>
                <a:lnTo>
                  <a:pt x="6413062" y="5783416"/>
                </a:lnTo>
                <a:lnTo>
                  <a:pt x="0" y="5783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60700">
            <a:off x="-3523375" y="694468"/>
            <a:ext cx="4964666" cy="4477226"/>
          </a:xfrm>
          <a:custGeom>
            <a:avLst/>
            <a:gdLst/>
            <a:ahLst/>
            <a:cxnLst/>
            <a:rect l="l" t="t" r="r" b="b"/>
            <a:pathLst>
              <a:path w="4964665" h="4477225">
                <a:moveTo>
                  <a:pt x="0" y="0"/>
                </a:moveTo>
                <a:lnTo>
                  <a:pt x="4964666" y="0"/>
                </a:lnTo>
                <a:lnTo>
                  <a:pt x="4964666" y="4477225"/>
                </a:lnTo>
                <a:lnTo>
                  <a:pt x="0" y="44772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16056" y="6320031"/>
            <a:ext cx="1949502" cy="3659517"/>
          </a:xfrm>
          <a:custGeom>
            <a:avLst/>
            <a:gdLst/>
            <a:ahLst/>
            <a:cxnLst/>
            <a:rect l="l" t="t" r="r" b="b"/>
            <a:pathLst>
              <a:path w="1949502" h="3659517">
                <a:moveTo>
                  <a:pt x="0" y="0"/>
                </a:moveTo>
                <a:lnTo>
                  <a:pt x="1949501" y="0"/>
                </a:lnTo>
                <a:lnTo>
                  <a:pt x="1949501" y="3659517"/>
                </a:lnTo>
                <a:lnTo>
                  <a:pt x="0" y="36595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881697" y="939127"/>
            <a:ext cx="8625290" cy="1362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10257"/>
              </a:lnSpc>
              <a:defRPr/>
            </a:pPr>
            <a:r>
              <a:rPr lang="zh-TW" altLang="en-US" sz="9678" dirty="0">
                <a:solidFill>
                  <a:srgbClr val="00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教務處</a:t>
            </a:r>
            <a:endParaRPr lang="en-US" sz="9678" dirty="0">
              <a:solidFill>
                <a:srgbClr val="000000"/>
              </a:solidFill>
              <a:latin typeface="華康儷粗圓(P)" panose="020F0700000000000000" pitchFamily="34" charset="-120"/>
              <a:ea typeface="華康儷粗圓(P)" panose="020F0700000000000000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6003B80-51F0-BC32-616F-3D0C5D6894FD}"/>
              </a:ext>
            </a:extLst>
          </p:cNvPr>
          <p:cNvSpPr txBox="1"/>
          <p:nvPr/>
        </p:nvSpPr>
        <p:spPr>
          <a:xfrm>
            <a:off x="2067578" y="3052505"/>
            <a:ext cx="95078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zh-TW" altLang="en-US" sz="6600" dirty="0">
                <a:solidFill>
                  <a:srgbClr val="0070C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＊本學期重要計畫：</a:t>
            </a:r>
            <a:endParaRPr lang="en-US" altLang="zh-TW" sz="6600" dirty="0">
              <a:solidFill>
                <a:srgbClr val="0070C0"/>
              </a:solidFill>
              <a:latin typeface="華康儷粗圓(P)" panose="020F0700000000000000" pitchFamily="34" charset="-120"/>
              <a:ea typeface="華康儷粗圓(P)" panose="020F0700000000000000" pitchFamily="34" charset="-120"/>
            </a:endParaRPr>
          </a:p>
        </p:txBody>
      </p:sp>
      <p:sp>
        <p:nvSpPr>
          <p:cNvPr id="6" name="文本框 13">
            <a:extLst>
              <a:ext uri="{FF2B5EF4-FFF2-40B4-BE49-F238E27FC236}">
                <a16:creationId xmlns:a16="http://schemas.microsoft.com/office/drawing/2014/main" id="{A01F2C8E-DA59-7569-4426-B1DE008B14A9}"/>
              </a:ext>
            </a:extLst>
          </p:cNvPr>
          <p:cNvSpPr txBox="1"/>
          <p:nvPr/>
        </p:nvSpPr>
        <p:spPr>
          <a:xfrm>
            <a:off x="2938401" y="4750865"/>
            <a:ext cx="118353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zh-TW" altLang="en-US" sz="14400" b="1" dirty="0">
                <a:solidFill>
                  <a:srgbClr val="FFC000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江西拙楷" panose="02010600040101010101" pitchFamily="2" charset="-122"/>
                <a:ea typeface="江西拙楷" panose="02010600040101010101" pitchFamily="2" charset="-122"/>
                <a:cs typeface="+mn-ea"/>
                <a:sym typeface="+mn-lt"/>
              </a:rPr>
              <a:t>閱讀教育</a:t>
            </a:r>
            <a:endParaRPr lang="zh-CN" altLang="en-US" sz="14400" b="1" dirty="0">
              <a:solidFill>
                <a:srgbClr val="FFC000"/>
              </a:solidFill>
              <a:effectLst>
                <a:outerShdw dist="63500" dir="2700000" algn="tl" rotWithShape="0">
                  <a:prstClr val="black"/>
                </a:outerShdw>
              </a:effectLst>
              <a:latin typeface="江西拙楷" panose="02010600040101010101" pitchFamily="2" charset="-122"/>
              <a:ea typeface="江西拙楷" panose="02010600040101010101" pitchFamily="2" charset="-122"/>
              <a:cs typeface="+mn-ea"/>
              <a:sym typeface="+mn-lt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2902640E-962C-D4A3-AFB1-A5589C969DB7}"/>
              </a:ext>
            </a:extLst>
          </p:cNvPr>
          <p:cNvSpPr/>
          <p:nvPr/>
        </p:nvSpPr>
        <p:spPr>
          <a:xfrm>
            <a:off x="13855216" y="6533601"/>
            <a:ext cx="3699779" cy="3445947"/>
          </a:xfrm>
          <a:custGeom>
            <a:avLst/>
            <a:gdLst/>
            <a:ahLst/>
            <a:cxnLst/>
            <a:rect l="l" t="t" r="r" b="b"/>
            <a:pathLst>
              <a:path w="3409671" h="3659517">
                <a:moveTo>
                  <a:pt x="0" y="0"/>
                </a:moveTo>
                <a:lnTo>
                  <a:pt x="3409671" y="0"/>
                </a:lnTo>
                <a:lnTo>
                  <a:pt x="3409671" y="3659518"/>
                </a:lnTo>
                <a:lnTo>
                  <a:pt x="0" y="36595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86024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78611">
            <a:off x="14425606" y="-3468154"/>
            <a:ext cx="8563763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269856">
            <a:off x="-5282680" y="-1749006"/>
            <a:ext cx="8563763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989010">
            <a:off x="16184615" y="-1922707"/>
            <a:ext cx="6413063" cy="5783417"/>
          </a:xfrm>
          <a:custGeom>
            <a:avLst/>
            <a:gdLst/>
            <a:ahLst/>
            <a:cxnLst/>
            <a:rect l="l" t="t" r="r" b="b"/>
            <a:pathLst>
              <a:path w="6413062" h="5783416">
                <a:moveTo>
                  <a:pt x="0" y="0"/>
                </a:moveTo>
                <a:lnTo>
                  <a:pt x="6413062" y="0"/>
                </a:lnTo>
                <a:lnTo>
                  <a:pt x="6413062" y="5783416"/>
                </a:lnTo>
                <a:lnTo>
                  <a:pt x="0" y="5783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60700">
            <a:off x="-3523375" y="694468"/>
            <a:ext cx="4964666" cy="4477226"/>
          </a:xfrm>
          <a:custGeom>
            <a:avLst/>
            <a:gdLst/>
            <a:ahLst/>
            <a:cxnLst/>
            <a:rect l="l" t="t" r="r" b="b"/>
            <a:pathLst>
              <a:path w="4964665" h="4477225">
                <a:moveTo>
                  <a:pt x="0" y="0"/>
                </a:moveTo>
                <a:lnTo>
                  <a:pt x="4964666" y="0"/>
                </a:lnTo>
                <a:lnTo>
                  <a:pt x="4964666" y="4477225"/>
                </a:lnTo>
                <a:lnTo>
                  <a:pt x="0" y="44772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16056" y="6320031"/>
            <a:ext cx="1949502" cy="3659517"/>
          </a:xfrm>
          <a:custGeom>
            <a:avLst/>
            <a:gdLst/>
            <a:ahLst/>
            <a:cxnLst/>
            <a:rect l="l" t="t" r="r" b="b"/>
            <a:pathLst>
              <a:path w="1949502" h="3659517">
                <a:moveTo>
                  <a:pt x="0" y="0"/>
                </a:moveTo>
                <a:lnTo>
                  <a:pt x="1949501" y="0"/>
                </a:lnTo>
                <a:lnTo>
                  <a:pt x="1949501" y="3659517"/>
                </a:lnTo>
                <a:lnTo>
                  <a:pt x="0" y="36595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8" name="圖片 7" descr="一張含有 服裝, 人員, 男人, 傢俱 的圖片&#10;&#10;AI 產生的內容可能不正確。">
            <a:extLst>
              <a:ext uri="{FF2B5EF4-FFF2-40B4-BE49-F238E27FC236}">
                <a16:creationId xmlns:a16="http://schemas.microsoft.com/office/drawing/2014/main" id="{186DF32D-1B19-4E88-FD76-BF479DF4D3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290" y="1471613"/>
            <a:ext cx="12187238" cy="73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72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78611">
            <a:off x="14425606" y="-3468154"/>
            <a:ext cx="8563763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269856">
            <a:off x="-5282680" y="-1749006"/>
            <a:ext cx="8563763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989010">
            <a:off x="16184615" y="-1922707"/>
            <a:ext cx="6413063" cy="5783417"/>
          </a:xfrm>
          <a:custGeom>
            <a:avLst/>
            <a:gdLst/>
            <a:ahLst/>
            <a:cxnLst/>
            <a:rect l="l" t="t" r="r" b="b"/>
            <a:pathLst>
              <a:path w="6413062" h="5783416">
                <a:moveTo>
                  <a:pt x="0" y="0"/>
                </a:moveTo>
                <a:lnTo>
                  <a:pt x="6413062" y="0"/>
                </a:lnTo>
                <a:lnTo>
                  <a:pt x="6413062" y="5783416"/>
                </a:lnTo>
                <a:lnTo>
                  <a:pt x="0" y="5783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60700">
            <a:off x="-3523375" y="694468"/>
            <a:ext cx="4964666" cy="4477226"/>
          </a:xfrm>
          <a:custGeom>
            <a:avLst/>
            <a:gdLst/>
            <a:ahLst/>
            <a:cxnLst/>
            <a:rect l="l" t="t" r="r" b="b"/>
            <a:pathLst>
              <a:path w="4964665" h="4477225">
                <a:moveTo>
                  <a:pt x="0" y="0"/>
                </a:moveTo>
                <a:lnTo>
                  <a:pt x="4964666" y="0"/>
                </a:lnTo>
                <a:lnTo>
                  <a:pt x="4964666" y="4477225"/>
                </a:lnTo>
                <a:lnTo>
                  <a:pt x="0" y="44772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16056" y="6320031"/>
            <a:ext cx="1949502" cy="3659517"/>
          </a:xfrm>
          <a:custGeom>
            <a:avLst/>
            <a:gdLst/>
            <a:ahLst/>
            <a:cxnLst/>
            <a:rect l="l" t="t" r="r" b="b"/>
            <a:pathLst>
              <a:path w="1949502" h="3659517">
                <a:moveTo>
                  <a:pt x="0" y="0"/>
                </a:moveTo>
                <a:lnTo>
                  <a:pt x="1949501" y="0"/>
                </a:lnTo>
                <a:lnTo>
                  <a:pt x="1949501" y="3659517"/>
                </a:lnTo>
                <a:lnTo>
                  <a:pt x="0" y="36595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6" name="圖片 5" descr="一張含有 文字, 螢幕擷取畫面, 網站, 網路廣告 的圖片&#10;&#10;AI 產生的內容可能不正確。">
            <a:extLst>
              <a:ext uri="{FF2B5EF4-FFF2-40B4-BE49-F238E27FC236}">
                <a16:creationId xmlns:a16="http://schemas.microsoft.com/office/drawing/2014/main" id="{DF8CF8E0-01F0-A13C-D80F-FB500A48C1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535" y="1968987"/>
            <a:ext cx="12372975" cy="700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762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78611">
            <a:off x="14425606" y="-3468154"/>
            <a:ext cx="8563763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269856">
            <a:off x="-5282680" y="-1749006"/>
            <a:ext cx="8563763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989010">
            <a:off x="16184615" y="-1922707"/>
            <a:ext cx="6413063" cy="5783417"/>
          </a:xfrm>
          <a:custGeom>
            <a:avLst/>
            <a:gdLst/>
            <a:ahLst/>
            <a:cxnLst/>
            <a:rect l="l" t="t" r="r" b="b"/>
            <a:pathLst>
              <a:path w="6413062" h="5783416">
                <a:moveTo>
                  <a:pt x="0" y="0"/>
                </a:moveTo>
                <a:lnTo>
                  <a:pt x="6413062" y="0"/>
                </a:lnTo>
                <a:lnTo>
                  <a:pt x="6413062" y="5783416"/>
                </a:lnTo>
                <a:lnTo>
                  <a:pt x="0" y="5783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60700">
            <a:off x="-3523375" y="694468"/>
            <a:ext cx="4964666" cy="4477226"/>
          </a:xfrm>
          <a:custGeom>
            <a:avLst/>
            <a:gdLst/>
            <a:ahLst/>
            <a:cxnLst/>
            <a:rect l="l" t="t" r="r" b="b"/>
            <a:pathLst>
              <a:path w="4964665" h="4477225">
                <a:moveTo>
                  <a:pt x="0" y="0"/>
                </a:moveTo>
                <a:lnTo>
                  <a:pt x="4964666" y="0"/>
                </a:lnTo>
                <a:lnTo>
                  <a:pt x="4964666" y="4477225"/>
                </a:lnTo>
                <a:lnTo>
                  <a:pt x="0" y="44772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16056" y="6320031"/>
            <a:ext cx="1949502" cy="3659517"/>
          </a:xfrm>
          <a:custGeom>
            <a:avLst/>
            <a:gdLst/>
            <a:ahLst/>
            <a:cxnLst/>
            <a:rect l="l" t="t" r="r" b="b"/>
            <a:pathLst>
              <a:path w="1949502" h="3659517">
                <a:moveTo>
                  <a:pt x="0" y="0"/>
                </a:moveTo>
                <a:lnTo>
                  <a:pt x="1949501" y="0"/>
                </a:lnTo>
                <a:lnTo>
                  <a:pt x="1949501" y="3659517"/>
                </a:lnTo>
                <a:lnTo>
                  <a:pt x="0" y="36595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8" name="圖片 7" descr="一張含有 文字, 螢幕擷取畫面, 卡通 的圖片">
            <a:extLst>
              <a:ext uri="{FF2B5EF4-FFF2-40B4-BE49-F238E27FC236}">
                <a16:creationId xmlns:a16="http://schemas.microsoft.com/office/drawing/2014/main" id="{2DAAB73A-D54A-A926-7D20-CF53F4658F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423" y="1941190"/>
            <a:ext cx="12901613" cy="730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74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88013">
            <a:off x="14006119" y="7480763"/>
            <a:ext cx="8563762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0658901">
            <a:off x="-4281881" y="-3793170"/>
            <a:ext cx="8563762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797938">
            <a:off x="15805038" y="9110097"/>
            <a:ext cx="6413062" cy="5783416"/>
          </a:xfrm>
          <a:custGeom>
            <a:avLst/>
            <a:gdLst/>
            <a:ahLst/>
            <a:cxnLst/>
            <a:rect l="l" t="t" r="r" b="b"/>
            <a:pathLst>
              <a:path w="6413062" h="5783416">
                <a:moveTo>
                  <a:pt x="0" y="0"/>
                </a:moveTo>
                <a:lnTo>
                  <a:pt x="6413062" y="0"/>
                </a:lnTo>
                <a:lnTo>
                  <a:pt x="6413062" y="5783416"/>
                </a:lnTo>
                <a:lnTo>
                  <a:pt x="0" y="5783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528344">
            <a:off x="-2927479" y="-1525490"/>
            <a:ext cx="4964665" cy="4477225"/>
          </a:xfrm>
          <a:custGeom>
            <a:avLst/>
            <a:gdLst/>
            <a:ahLst/>
            <a:cxnLst/>
            <a:rect l="l" t="t" r="r" b="b"/>
            <a:pathLst>
              <a:path w="4964665" h="4477225">
                <a:moveTo>
                  <a:pt x="0" y="0"/>
                </a:moveTo>
                <a:lnTo>
                  <a:pt x="4964666" y="0"/>
                </a:lnTo>
                <a:lnTo>
                  <a:pt x="4964666" y="4477225"/>
                </a:lnTo>
                <a:lnTo>
                  <a:pt x="0" y="44772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880462">
            <a:off x="-528431" y="7585680"/>
            <a:ext cx="3114262" cy="2661279"/>
          </a:xfrm>
          <a:custGeom>
            <a:avLst/>
            <a:gdLst/>
            <a:ahLst/>
            <a:cxnLst/>
            <a:rect l="l" t="t" r="r" b="b"/>
            <a:pathLst>
              <a:path w="3114262" h="2661279">
                <a:moveTo>
                  <a:pt x="0" y="0"/>
                </a:moveTo>
                <a:lnTo>
                  <a:pt x="3114262" y="0"/>
                </a:lnTo>
                <a:lnTo>
                  <a:pt x="3114262" y="2661279"/>
                </a:lnTo>
                <a:lnTo>
                  <a:pt x="0" y="26612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087804">
            <a:off x="16148983" y="-294113"/>
            <a:ext cx="1405794" cy="2645625"/>
          </a:xfrm>
          <a:custGeom>
            <a:avLst/>
            <a:gdLst/>
            <a:ahLst/>
            <a:cxnLst/>
            <a:rect l="l" t="t" r="r" b="b"/>
            <a:pathLst>
              <a:path w="1405794" h="2645625">
                <a:moveTo>
                  <a:pt x="0" y="0"/>
                </a:moveTo>
                <a:lnTo>
                  <a:pt x="1405794" y="0"/>
                </a:lnTo>
                <a:lnTo>
                  <a:pt x="1405794" y="2645626"/>
                </a:lnTo>
                <a:lnTo>
                  <a:pt x="0" y="26456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8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305570"/>
              </p:ext>
            </p:extLst>
          </p:nvPr>
        </p:nvGraphicFramePr>
        <p:xfrm>
          <a:off x="4790677" y="1458209"/>
          <a:ext cx="10625083" cy="8201281"/>
        </p:xfrm>
        <a:graphic>
          <a:graphicData uri="http://schemas.openxmlformats.org/drawingml/2006/table">
            <a:tbl>
              <a:tblPr/>
              <a:tblGrid>
                <a:gridCol w="1622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023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66506">
                <a:tc>
                  <a:txBody>
                    <a:bodyPr/>
                    <a:lstStyle/>
                    <a:p>
                      <a:pPr algn="ctr">
                        <a:lnSpc>
                          <a:spcPts val="5199"/>
                        </a:lnSpc>
                        <a:defRPr/>
                      </a:pPr>
                      <a:r>
                        <a:rPr lang="en-US" sz="3999" dirty="0">
                          <a:solidFill>
                            <a:srgbClr val="000000"/>
                          </a:solidFill>
                          <a:latin typeface="華康儷粗圓(P)" panose="020F0700000000000000" pitchFamily="34" charset="-120"/>
                          <a:ea typeface="華康儷粗圓(P)" panose="020F0700000000000000" pitchFamily="34" charset="-120"/>
                        </a:rPr>
                        <a:t>一</a:t>
                      </a:r>
                      <a:endParaRPr lang="en-US" sz="1100" dirty="0">
                        <a:latin typeface="華康儷粗圓(P)" panose="020F0700000000000000" pitchFamily="34" charset="-120"/>
                        <a:ea typeface="華康儷粗圓(P)" panose="020F0700000000000000" pitchFamily="34" charset="-12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1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華康儷粗圓(P)" panose="020F0700000000000000" pitchFamily="34" charset="-120"/>
                          <a:ea typeface="華康儷粗圓(P)" panose="020F0700000000000000" pitchFamily="34" charset="-120"/>
                        </a:rPr>
                        <a:t>家長簽到</a:t>
                      </a:r>
                      <a:endParaRPr lang="en-US" sz="1100">
                        <a:latin typeface="華康儷粗圓(P)" panose="020F0700000000000000" pitchFamily="34" charset="-120"/>
                        <a:ea typeface="華康儷粗圓(P)" panose="020F0700000000000000" pitchFamily="34" charset="-12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6506">
                <a:tc>
                  <a:txBody>
                    <a:bodyPr/>
                    <a:lstStyle/>
                    <a:p>
                      <a:pPr algn="ctr">
                        <a:lnSpc>
                          <a:spcPts val="51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華康儷粗圓(P)" panose="020F0700000000000000" pitchFamily="34" charset="-120"/>
                          <a:ea typeface="華康儷粗圓(P)" panose="020F0700000000000000" pitchFamily="34" charset="-120"/>
                        </a:rPr>
                        <a:t>二</a:t>
                      </a:r>
                      <a:endParaRPr lang="en-US" sz="1100">
                        <a:latin typeface="華康儷粗圓(P)" panose="020F0700000000000000" pitchFamily="34" charset="-120"/>
                        <a:ea typeface="華康儷粗圓(P)" panose="020F0700000000000000" pitchFamily="34" charset="-12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199"/>
                        </a:lnSpc>
                        <a:defRPr/>
                      </a:pPr>
                      <a:r>
                        <a:rPr lang="en-US" sz="3999" dirty="0" err="1">
                          <a:solidFill>
                            <a:srgbClr val="000000"/>
                          </a:solidFill>
                          <a:latin typeface="華康儷粗圓(P)" panose="020F0700000000000000" pitchFamily="34" charset="-120"/>
                          <a:ea typeface="華康儷粗圓(P)" panose="020F0700000000000000" pitchFamily="34" charset="-120"/>
                        </a:rPr>
                        <a:t>推舉主席及記錄</a:t>
                      </a:r>
                      <a:endParaRPr lang="en-US" sz="1100" dirty="0">
                        <a:latin typeface="華康儷粗圓(P)" panose="020F0700000000000000" pitchFamily="34" charset="-120"/>
                        <a:ea typeface="華康儷粗圓(P)" panose="020F0700000000000000" pitchFamily="34" charset="-12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1658">
                <a:tc>
                  <a:txBody>
                    <a:bodyPr/>
                    <a:lstStyle/>
                    <a:p>
                      <a:pPr algn="ctr">
                        <a:lnSpc>
                          <a:spcPts val="51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華康儷粗圓(P)" panose="020F0700000000000000" pitchFamily="34" charset="-120"/>
                          <a:ea typeface="華康儷粗圓(P)" panose="020F0700000000000000" pitchFamily="34" charset="-120"/>
                        </a:rPr>
                        <a:t>三</a:t>
                      </a:r>
                      <a:endParaRPr lang="en-US" sz="1100">
                        <a:latin typeface="華康儷粗圓(P)" panose="020F0700000000000000" pitchFamily="34" charset="-120"/>
                        <a:ea typeface="華康儷粗圓(P)" panose="020F0700000000000000" pitchFamily="34" charset="-12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51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999" dirty="0">
                          <a:solidFill>
                            <a:srgbClr val="000000"/>
                          </a:solidFill>
                          <a:latin typeface="華康儷粗圓(P)" panose="020F0700000000000000" pitchFamily="34" charset="-120"/>
                          <a:ea typeface="華康儷粗圓(P)" panose="020F0700000000000000" pitchFamily="34" charset="-120"/>
                        </a:rPr>
                        <a:t>推</a:t>
                      </a:r>
                      <a:r>
                        <a:rPr lang="en-US" altLang="zh-TW" sz="3999" dirty="0" err="1">
                          <a:solidFill>
                            <a:srgbClr val="000000"/>
                          </a:solidFill>
                          <a:latin typeface="華康儷粗圓(P)" panose="020F0700000000000000" pitchFamily="34" charset="-120"/>
                          <a:ea typeface="華康儷粗圓(P)" panose="020F0700000000000000" pitchFamily="34" charset="-120"/>
                        </a:rPr>
                        <a:t>選家長代表</a:t>
                      </a:r>
                      <a:endParaRPr lang="en-US" altLang="zh-TW" sz="1100" dirty="0">
                        <a:latin typeface="華康儷粗圓(P)" panose="020F0700000000000000" pitchFamily="34" charset="-120"/>
                        <a:ea typeface="華康儷粗圓(P)" panose="020F0700000000000000" pitchFamily="34" charset="-12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3599">
                <a:tc>
                  <a:txBody>
                    <a:bodyPr/>
                    <a:lstStyle/>
                    <a:p>
                      <a:pPr algn="ctr">
                        <a:lnSpc>
                          <a:spcPts val="51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華康儷粗圓(P)" panose="020F0700000000000000" pitchFamily="34" charset="-120"/>
                          <a:ea typeface="華康儷粗圓(P)" panose="020F0700000000000000" pitchFamily="34" charset="-120"/>
                        </a:rPr>
                        <a:t>四</a:t>
                      </a:r>
                      <a:endParaRPr lang="en-US" sz="1100">
                        <a:latin typeface="華康儷粗圓(P)" panose="020F0700000000000000" pitchFamily="34" charset="-120"/>
                        <a:ea typeface="華康儷粗圓(P)" panose="020F0700000000000000" pitchFamily="34" charset="-12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51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999" dirty="0" err="1">
                          <a:solidFill>
                            <a:srgbClr val="000000"/>
                          </a:solidFill>
                          <a:latin typeface="華康儷粗圓(P)" panose="020F0700000000000000" pitchFamily="34" charset="-120"/>
                          <a:ea typeface="華康儷粗圓(P)" panose="020F0700000000000000" pitchFamily="34" charset="-120"/>
                        </a:rPr>
                        <a:t>宣導校務事項</a:t>
                      </a:r>
                      <a:endParaRPr lang="en-US" altLang="zh-TW" sz="1100" dirty="0">
                        <a:latin typeface="華康儷粗圓(P)" panose="020F0700000000000000" pitchFamily="34" charset="-120"/>
                        <a:ea typeface="華康儷粗圓(P)" panose="020F0700000000000000" pitchFamily="34" charset="-12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66506">
                <a:tc>
                  <a:txBody>
                    <a:bodyPr/>
                    <a:lstStyle/>
                    <a:p>
                      <a:pPr algn="ctr">
                        <a:lnSpc>
                          <a:spcPts val="51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華康儷粗圓(P)" panose="020F0700000000000000" pitchFamily="34" charset="-120"/>
                          <a:ea typeface="華康儷粗圓(P)" panose="020F0700000000000000" pitchFamily="34" charset="-120"/>
                        </a:rPr>
                        <a:t>五</a:t>
                      </a:r>
                      <a:endParaRPr lang="en-US" sz="1100">
                        <a:latin typeface="華康儷粗圓(P)" panose="020F0700000000000000" pitchFamily="34" charset="-120"/>
                        <a:ea typeface="華康儷粗圓(P)" panose="020F0700000000000000" pitchFamily="34" charset="-12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51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999" dirty="0" err="1">
                          <a:solidFill>
                            <a:srgbClr val="000000"/>
                          </a:solidFill>
                          <a:latin typeface="華康儷粗圓(P)" panose="020F0700000000000000" pitchFamily="34" charset="-120"/>
                          <a:ea typeface="華康儷粗圓(P)" panose="020F0700000000000000" pitchFamily="34" charset="-120"/>
                        </a:rPr>
                        <a:t>說明班級經營理念</a:t>
                      </a:r>
                      <a:endParaRPr lang="en-US" altLang="zh-TW" sz="1100" dirty="0">
                        <a:latin typeface="華康儷粗圓(P)" panose="020F0700000000000000" pitchFamily="34" charset="-120"/>
                        <a:ea typeface="華康儷粗圓(P)" panose="020F0700000000000000" pitchFamily="34" charset="-12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66506">
                <a:tc>
                  <a:txBody>
                    <a:bodyPr/>
                    <a:lstStyle/>
                    <a:p>
                      <a:pPr algn="ctr">
                        <a:lnSpc>
                          <a:spcPts val="5199"/>
                        </a:lnSpc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華康儷粗圓(P)" panose="020F0700000000000000" pitchFamily="34" charset="-120"/>
                          <a:ea typeface="華康儷粗圓(P)" panose="020F0700000000000000" pitchFamily="34" charset="-120"/>
                        </a:rPr>
                        <a:t>六</a:t>
                      </a:r>
                      <a:endParaRPr lang="en-US" sz="1100">
                        <a:latin typeface="華康儷粗圓(P)" panose="020F0700000000000000" pitchFamily="34" charset="-120"/>
                        <a:ea typeface="華康儷粗圓(P)" panose="020F0700000000000000" pitchFamily="34" charset="-12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199"/>
                        </a:lnSpc>
                        <a:defRPr/>
                      </a:pPr>
                      <a:r>
                        <a:rPr lang="en-US" sz="3999" dirty="0" err="1">
                          <a:solidFill>
                            <a:srgbClr val="000000"/>
                          </a:solidFill>
                          <a:latin typeface="華康儷粗圓(P)" panose="020F0700000000000000" pitchFamily="34" charset="-120"/>
                          <a:ea typeface="華康儷粗圓(P)" panose="020F0700000000000000" pitchFamily="34" charset="-120"/>
                        </a:rPr>
                        <a:t>臨時動議</a:t>
                      </a:r>
                      <a:endParaRPr lang="en-US" sz="1100" dirty="0">
                        <a:latin typeface="華康儷粗圓(P)" panose="020F0700000000000000" pitchFamily="34" charset="-120"/>
                        <a:ea typeface="華康儷粗圓(P)" panose="020F0700000000000000" pitchFamily="34" charset="-12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Box 9"/>
          <p:cNvSpPr txBox="1"/>
          <p:nvPr/>
        </p:nvSpPr>
        <p:spPr>
          <a:xfrm>
            <a:off x="2583879" y="1562984"/>
            <a:ext cx="1241012" cy="7845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58"/>
              </a:lnSpc>
            </a:pPr>
            <a:r>
              <a:rPr lang="en-US" sz="8168" dirty="0" err="1">
                <a:solidFill>
                  <a:srgbClr val="00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班親會活動流程</a:t>
            </a:r>
            <a:endParaRPr lang="en-US" sz="8168" dirty="0">
              <a:solidFill>
                <a:srgbClr val="000000"/>
              </a:solidFill>
              <a:latin typeface="華康儷粗圓(P)" panose="020F0700000000000000" pitchFamily="34" charset="-120"/>
              <a:ea typeface="華康儷粗圓(P)" panose="020F0700000000000000" pitchFamily="34" charset="-12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78611">
            <a:off x="14425606" y="-3468154"/>
            <a:ext cx="8563763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269856">
            <a:off x="-5282680" y="-1749006"/>
            <a:ext cx="8563763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989010">
            <a:off x="16184615" y="-1922707"/>
            <a:ext cx="6413063" cy="5783417"/>
          </a:xfrm>
          <a:custGeom>
            <a:avLst/>
            <a:gdLst/>
            <a:ahLst/>
            <a:cxnLst/>
            <a:rect l="l" t="t" r="r" b="b"/>
            <a:pathLst>
              <a:path w="6413062" h="5783416">
                <a:moveTo>
                  <a:pt x="0" y="0"/>
                </a:moveTo>
                <a:lnTo>
                  <a:pt x="6413062" y="0"/>
                </a:lnTo>
                <a:lnTo>
                  <a:pt x="6413062" y="5783416"/>
                </a:lnTo>
                <a:lnTo>
                  <a:pt x="0" y="5783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60700">
            <a:off x="-3523375" y="694468"/>
            <a:ext cx="4964666" cy="4477226"/>
          </a:xfrm>
          <a:custGeom>
            <a:avLst/>
            <a:gdLst/>
            <a:ahLst/>
            <a:cxnLst/>
            <a:rect l="l" t="t" r="r" b="b"/>
            <a:pathLst>
              <a:path w="4964665" h="4477225">
                <a:moveTo>
                  <a:pt x="0" y="0"/>
                </a:moveTo>
                <a:lnTo>
                  <a:pt x="4964666" y="0"/>
                </a:lnTo>
                <a:lnTo>
                  <a:pt x="4964666" y="4477225"/>
                </a:lnTo>
                <a:lnTo>
                  <a:pt x="0" y="44772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16056" y="6320031"/>
            <a:ext cx="1949502" cy="3659517"/>
          </a:xfrm>
          <a:custGeom>
            <a:avLst/>
            <a:gdLst/>
            <a:ahLst/>
            <a:cxnLst/>
            <a:rect l="l" t="t" r="r" b="b"/>
            <a:pathLst>
              <a:path w="1949502" h="3659517">
                <a:moveTo>
                  <a:pt x="0" y="0"/>
                </a:moveTo>
                <a:lnTo>
                  <a:pt x="1949501" y="0"/>
                </a:lnTo>
                <a:lnTo>
                  <a:pt x="1949501" y="3659517"/>
                </a:lnTo>
                <a:lnTo>
                  <a:pt x="0" y="36595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6" name="圖片 5" descr="一張含有 文字, 室內, 傢俱, 媒體 的圖片">
            <a:extLst>
              <a:ext uri="{FF2B5EF4-FFF2-40B4-BE49-F238E27FC236}">
                <a16:creationId xmlns:a16="http://schemas.microsoft.com/office/drawing/2014/main" id="{05A7C250-B588-92B6-CD79-57713ECBCB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143" y="2013972"/>
            <a:ext cx="12501563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362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4418093">
            <a:off x="14987639" y="-3957462"/>
            <a:ext cx="6413062" cy="5783416"/>
          </a:xfrm>
          <a:custGeom>
            <a:avLst/>
            <a:gdLst/>
            <a:ahLst/>
            <a:cxnLst/>
            <a:rect l="l" t="t" r="r" b="b"/>
            <a:pathLst>
              <a:path w="6413062" h="5783416">
                <a:moveTo>
                  <a:pt x="0" y="0"/>
                </a:moveTo>
                <a:lnTo>
                  <a:pt x="6413062" y="0"/>
                </a:lnTo>
                <a:lnTo>
                  <a:pt x="6413062" y="5783416"/>
                </a:lnTo>
                <a:lnTo>
                  <a:pt x="0" y="57834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247557">
            <a:off x="-1453633" y="8439464"/>
            <a:ext cx="4964665" cy="4477225"/>
          </a:xfrm>
          <a:custGeom>
            <a:avLst/>
            <a:gdLst/>
            <a:ahLst/>
            <a:cxnLst/>
            <a:rect l="l" t="t" r="r" b="b"/>
            <a:pathLst>
              <a:path w="4964665" h="4477225">
                <a:moveTo>
                  <a:pt x="0" y="0"/>
                </a:moveTo>
                <a:lnTo>
                  <a:pt x="4964666" y="0"/>
                </a:lnTo>
                <a:lnTo>
                  <a:pt x="4964666" y="4477226"/>
                </a:lnTo>
                <a:lnTo>
                  <a:pt x="0" y="4477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846498">
            <a:off x="14069032" y="7174868"/>
            <a:ext cx="4494759" cy="3840976"/>
          </a:xfrm>
          <a:custGeom>
            <a:avLst/>
            <a:gdLst/>
            <a:ahLst/>
            <a:cxnLst/>
            <a:rect l="l" t="t" r="r" b="b"/>
            <a:pathLst>
              <a:path w="4494759" h="3840976">
                <a:moveTo>
                  <a:pt x="0" y="0"/>
                </a:moveTo>
                <a:lnTo>
                  <a:pt x="4494759" y="0"/>
                </a:lnTo>
                <a:lnTo>
                  <a:pt x="4494759" y="3840976"/>
                </a:lnTo>
                <a:lnTo>
                  <a:pt x="0" y="38409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972548">
            <a:off x="1487730" y="-133456"/>
            <a:ext cx="1735062" cy="3265290"/>
          </a:xfrm>
          <a:custGeom>
            <a:avLst/>
            <a:gdLst/>
            <a:ahLst/>
            <a:cxnLst/>
            <a:rect l="l" t="t" r="r" b="b"/>
            <a:pathLst>
              <a:path w="1735062" h="3265290">
                <a:moveTo>
                  <a:pt x="0" y="0"/>
                </a:moveTo>
                <a:lnTo>
                  <a:pt x="1735061" y="0"/>
                </a:lnTo>
                <a:lnTo>
                  <a:pt x="1735061" y="3265290"/>
                </a:lnTo>
                <a:lnTo>
                  <a:pt x="0" y="32652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-3849744" y="5676900"/>
            <a:ext cx="9262335" cy="9676231"/>
            <a:chOff x="0" y="0"/>
            <a:chExt cx="12349780" cy="12901642"/>
          </a:xfrm>
        </p:grpSpPr>
        <p:sp>
          <p:nvSpPr>
            <p:cNvPr id="11" name="Freeform 11"/>
            <p:cNvSpPr/>
            <p:nvPr/>
          </p:nvSpPr>
          <p:spPr>
            <a:xfrm rot="4882999">
              <a:off x="465715" y="1070570"/>
              <a:ext cx="11418350" cy="10760502"/>
            </a:xfrm>
            <a:custGeom>
              <a:avLst/>
              <a:gdLst/>
              <a:ahLst/>
              <a:cxnLst/>
              <a:rect l="l" t="t" r="r" b="b"/>
              <a:pathLst>
                <a:path w="11418350" h="10760502">
                  <a:moveTo>
                    <a:pt x="0" y="0"/>
                  </a:moveTo>
                  <a:lnTo>
                    <a:pt x="11418350" y="0"/>
                  </a:lnTo>
                  <a:lnTo>
                    <a:pt x="11418350" y="10760502"/>
                  </a:lnTo>
                  <a:lnTo>
                    <a:pt x="0" y="107605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-4247557">
              <a:off x="2089442" y="4073882"/>
              <a:ext cx="6619554" cy="5969634"/>
            </a:xfrm>
            <a:custGeom>
              <a:avLst/>
              <a:gdLst/>
              <a:ahLst/>
              <a:cxnLst/>
              <a:rect l="l" t="t" r="r" b="b"/>
              <a:pathLst>
                <a:path w="6619554" h="5969634">
                  <a:moveTo>
                    <a:pt x="0" y="0"/>
                  </a:moveTo>
                  <a:lnTo>
                    <a:pt x="6619554" y="0"/>
                  </a:lnTo>
                  <a:lnTo>
                    <a:pt x="6619554" y="5969634"/>
                  </a:lnTo>
                  <a:lnTo>
                    <a:pt x="0" y="59696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13058462" y="-4601466"/>
            <a:ext cx="8747865" cy="10158619"/>
            <a:chOff x="0" y="0"/>
            <a:chExt cx="11663821" cy="13544825"/>
          </a:xfrm>
        </p:grpSpPr>
        <p:sp>
          <p:nvSpPr>
            <p:cNvPr id="14" name="Freeform 14"/>
            <p:cNvSpPr/>
            <p:nvPr/>
          </p:nvSpPr>
          <p:spPr>
            <a:xfrm rot="-5528019">
              <a:off x="-120098" y="2259047"/>
              <a:ext cx="11418350" cy="10760502"/>
            </a:xfrm>
            <a:custGeom>
              <a:avLst/>
              <a:gdLst/>
              <a:ahLst/>
              <a:cxnLst/>
              <a:rect l="l" t="t" r="r" b="b"/>
              <a:pathLst>
                <a:path w="11418350" h="10760502">
                  <a:moveTo>
                    <a:pt x="0" y="0"/>
                  </a:moveTo>
                  <a:lnTo>
                    <a:pt x="11418350" y="0"/>
                  </a:lnTo>
                  <a:lnTo>
                    <a:pt x="11418350" y="10760503"/>
                  </a:lnTo>
                  <a:lnTo>
                    <a:pt x="0" y="107605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-4418093">
              <a:off x="2484425" y="1332896"/>
              <a:ext cx="8550749" cy="7711221"/>
            </a:xfrm>
            <a:custGeom>
              <a:avLst/>
              <a:gdLst/>
              <a:ahLst/>
              <a:cxnLst/>
              <a:rect l="l" t="t" r="r" b="b"/>
              <a:pathLst>
                <a:path w="8550749" h="7711221">
                  <a:moveTo>
                    <a:pt x="0" y="0"/>
                  </a:moveTo>
                  <a:lnTo>
                    <a:pt x="8550750" y="0"/>
                  </a:lnTo>
                  <a:lnTo>
                    <a:pt x="8550750" y="7711221"/>
                  </a:lnTo>
                  <a:lnTo>
                    <a:pt x="0" y="7711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6" name="TextBox 14">
            <a:extLst>
              <a:ext uri="{FF2B5EF4-FFF2-40B4-BE49-F238E27FC236}">
                <a16:creationId xmlns:a16="http://schemas.microsoft.com/office/drawing/2014/main" id="{7F218C30-3D1A-17AD-D7C0-D8719EA7FE88}"/>
              </a:ext>
            </a:extLst>
          </p:cNvPr>
          <p:cNvSpPr txBox="1"/>
          <p:nvPr/>
        </p:nvSpPr>
        <p:spPr>
          <a:xfrm>
            <a:off x="6629400" y="1009256"/>
            <a:ext cx="4002422" cy="1193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43"/>
              </a:lnSpc>
            </a:pPr>
            <a:r>
              <a:rPr lang="zh-TW" altLang="en-US" sz="8531" dirty="0">
                <a:solidFill>
                  <a:srgbClr val="00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學務處</a:t>
            </a:r>
            <a:endParaRPr lang="en-US" sz="8531" dirty="0">
              <a:solidFill>
                <a:srgbClr val="000000"/>
              </a:solidFill>
              <a:latin typeface="華康儷粗圓(P)" panose="020F0700000000000000" pitchFamily="34" charset="-120"/>
              <a:ea typeface="華康儷粗圓(P)" panose="020F0700000000000000" pitchFamily="34" charset="-120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391F8018-F97C-931A-A72E-BA745F9B69C7}"/>
              </a:ext>
            </a:extLst>
          </p:cNvPr>
          <p:cNvSpPr/>
          <p:nvPr/>
        </p:nvSpPr>
        <p:spPr>
          <a:xfrm>
            <a:off x="2355261" y="2293871"/>
            <a:ext cx="12881811" cy="6550094"/>
          </a:xfrm>
          <a:custGeom>
            <a:avLst/>
            <a:gdLst/>
            <a:ahLst/>
            <a:cxnLst/>
            <a:rect l="l" t="t" r="r" b="b"/>
            <a:pathLst>
              <a:path w="1250398" h="1289921">
                <a:moveTo>
                  <a:pt x="65253" y="0"/>
                </a:moveTo>
                <a:lnTo>
                  <a:pt x="1185145" y="0"/>
                </a:lnTo>
                <a:cubicBezTo>
                  <a:pt x="1202451" y="0"/>
                  <a:pt x="1219049" y="6875"/>
                  <a:pt x="1231286" y="19112"/>
                </a:cubicBezTo>
                <a:cubicBezTo>
                  <a:pt x="1243524" y="31350"/>
                  <a:pt x="1250398" y="47947"/>
                  <a:pt x="1250398" y="65253"/>
                </a:cubicBezTo>
                <a:lnTo>
                  <a:pt x="1250398" y="1224668"/>
                </a:lnTo>
                <a:cubicBezTo>
                  <a:pt x="1250398" y="1260706"/>
                  <a:pt x="1221183" y="1289921"/>
                  <a:pt x="1185145" y="1289921"/>
                </a:cubicBezTo>
                <a:lnTo>
                  <a:pt x="65253" y="1289921"/>
                </a:lnTo>
                <a:cubicBezTo>
                  <a:pt x="29215" y="1289921"/>
                  <a:pt x="0" y="1260706"/>
                  <a:pt x="0" y="1224668"/>
                </a:cubicBezTo>
                <a:lnTo>
                  <a:pt x="0" y="65253"/>
                </a:lnTo>
                <a:cubicBezTo>
                  <a:pt x="0" y="29215"/>
                  <a:pt x="29215" y="0"/>
                  <a:pt x="65253" y="0"/>
                </a:cubicBezTo>
                <a:close/>
              </a:path>
            </a:pathLst>
          </a:custGeom>
          <a:solidFill>
            <a:srgbClr val="F3DBF9"/>
          </a:solidFill>
        </p:spPr>
        <p:txBody>
          <a:bodyPr/>
          <a:lstStyle/>
          <a:p>
            <a:endParaRPr lang="zh-TW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75F4981-0341-8E01-652A-BA8E2F889F78}"/>
              </a:ext>
            </a:extLst>
          </p:cNvPr>
          <p:cNvSpPr/>
          <p:nvPr/>
        </p:nvSpPr>
        <p:spPr>
          <a:xfrm>
            <a:off x="3590965" y="2939460"/>
            <a:ext cx="1133451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spcAft>
                <a:spcPts val="0"/>
              </a:spcAft>
              <a:buFont typeface="+mj-ea"/>
              <a:buAutoNum type="ea1ChtPeriod"/>
            </a:pPr>
            <a:r>
              <a:rPr lang="zh-TW" altLang="en-US" sz="4800" kern="100" dirty="0">
                <a:latin typeface="華康儷粗圓(P)" panose="020F0700000000000000" pitchFamily="34" charset="-120"/>
                <a:ea typeface="華康儷粗圓(P)" panose="020F0700000000000000" pitchFamily="34" charset="-120"/>
                <a:cs typeface="Times New Roman" panose="02020603050405020304" pitchFamily="18" charset="0"/>
              </a:rPr>
              <a:t>幫助孩子做一個有氣質的平南人，從一個</a:t>
            </a:r>
            <a:r>
              <a:rPr lang="zh-TW" altLang="en-US" sz="4800" kern="100" dirty="0">
                <a:solidFill>
                  <a:srgbClr val="FF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  <a:cs typeface="Times New Roman" panose="02020603050405020304" pitchFamily="18" charset="0"/>
              </a:rPr>
              <a:t>善意的微笑</a:t>
            </a:r>
            <a:r>
              <a:rPr lang="zh-TW" altLang="en-US" sz="4800" kern="100" dirty="0">
                <a:latin typeface="華康儷粗圓(P)" panose="020F0700000000000000" pitchFamily="34" charset="-120"/>
                <a:ea typeface="華康儷粗圓(P)" panose="020F0700000000000000" pitchFamily="34" charset="-120"/>
                <a:cs typeface="Times New Roman" panose="02020603050405020304" pitchFamily="18" charset="0"/>
              </a:rPr>
              <a:t>開始。</a:t>
            </a:r>
            <a:endParaRPr lang="zh-TW" altLang="zh-TW" sz="4800" kern="100" dirty="0">
              <a:latin typeface="華康儷粗圓(P)" panose="020F0700000000000000" pitchFamily="34" charset="-120"/>
              <a:ea typeface="華康儷粗圓(P)" panose="020F0700000000000000" pitchFamily="34" charset="-120"/>
              <a:cs typeface="Times New Roman" panose="02020603050405020304" pitchFamily="18" charset="0"/>
            </a:endParaRPr>
          </a:p>
          <a:p>
            <a:pPr marL="914400" indent="-914400">
              <a:spcAft>
                <a:spcPts val="0"/>
              </a:spcAft>
              <a:buFont typeface="+mj-ea"/>
              <a:buAutoNum type="ea1ChtPeriod"/>
            </a:pPr>
            <a:r>
              <a:rPr lang="zh-TW" altLang="en-US" sz="4800" kern="100" dirty="0">
                <a:latin typeface="華康儷粗圓(P)" panose="020F0700000000000000" pitchFamily="34" charset="-120"/>
                <a:ea typeface="華康儷粗圓(P)" panose="020F0700000000000000" pitchFamily="34" charset="-120"/>
                <a:cs typeface="Times New Roman" panose="02020603050405020304" pitchFamily="18" charset="0"/>
              </a:rPr>
              <a:t>運</a:t>
            </a:r>
            <a:r>
              <a:rPr lang="zh-TW" altLang="zh-TW" sz="4800" kern="100" dirty="0">
                <a:latin typeface="華康儷粗圓(P)" panose="020F0700000000000000" pitchFamily="34" charset="-120"/>
                <a:ea typeface="華康儷粗圓(P)" panose="020F0700000000000000" pitchFamily="34" charset="-120"/>
                <a:cs typeface="Times New Roman" panose="02020603050405020304" pitchFamily="18" charset="0"/>
              </a:rPr>
              <a:t>用家庭聯絡簿，和導師</a:t>
            </a:r>
            <a:r>
              <a:rPr lang="zh-TW" altLang="en-US" sz="4800" kern="100" dirty="0">
                <a:latin typeface="華康儷粗圓(P)" panose="020F0700000000000000" pitchFamily="34" charset="-120"/>
                <a:ea typeface="華康儷粗圓(P)" panose="020F0700000000000000" pitchFamily="34" charset="-120"/>
                <a:cs typeface="Times New Roman" panose="02020603050405020304" pitchFamily="18" charset="0"/>
              </a:rPr>
              <a:t>保持</a:t>
            </a:r>
            <a:r>
              <a:rPr lang="zh-TW" altLang="zh-TW" sz="4800" kern="100" dirty="0">
                <a:latin typeface="華康儷粗圓(P)" panose="020F0700000000000000" pitchFamily="34" charset="-120"/>
                <a:ea typeface="華康儷粗圓(P)" panose="020F0700000000000000" pitchFamily="34" charset="-120"/>
                <a:cs typeface="Times New Roman" panose="02020603050405020304" pitchFamily="18" charset="0"/>
              </a:rPr>
              <a:t>聯繫</a:t>
            </a:r>
            <a:r>
              <a:rPr lang="zh-TW" altLang="en-US" sz="4800" kern="100" dirty="0">
                <a:latin typeface="華康儷粗圓(P)" panose="020F0700000000000000" pitchFamily="34" charset="-120"/>
                <a:ea typeface="華康儷粗圓(P)" panose="020F0700000000000000" pitchFamily="34" charset="-120"/>
                <a:cs typeface="Times New Roman" panose="02020603050405020304" pitchFamily="18" charset="0"/>
              </a:rPr>
              <a:t>。</a:t>
            </a:r>
            <a:endParaRPr lang="en-US" altLang="zh-TW" sz="4800" kern="100" dirty="0">
              <a:latin typeface="華康儷粗圓(P)" panose="020F0700000000000000" pitchFamily="34" charset="-120"/>
              <a:ea typeface="華康儷粗圓(P)" panose="020F0700000000000000" pitchFamily="34" charset="-120"/>
              <a:cs typeface="Times New Roman" panose="02020603050405020304" pitchFamily="18" charset="0"/>
            </a:endParaRPr>
          </a:p>
          <a:p>
            <a:pPr marL="914400" indent="-914400">
              <a:spcAft>
                <a:spcPts val="0"/>
              </a:spcAft>
              <a:buFont typeface="+mj-ea"/>
              <a:buAutoNum type="ea1ChtPeriod"/>
            </a:pPr>
            <a:r>
              <a:rPr lang="zh-TW" altLang="en-US" sz="4800" kern="100" dirty="0">
                <a:latin typeface="華康儷粗圓(P)" panose="020F0700000000000000" pitchFamily="34" charset="-120"/>
                <a:ea typeface="華康儷粗圓(P)" panose="020F0700000000000000" pitchFamily="34" charset="-120"/>
                <a:cs typeface="Times New Roman" panose="02020603050405020304" pitchFamily="18" charset="0"/>
              </a:rPr>
              <a:t>適度限制孩子使用手機和上網的時間。</a:t>
            </a:r>
            <a:endParaRPr lang="en-US" altLang="zh-TW" sz="4800" kern="100" dirty="0">
              <a:latin typeface="華康儷粗圓(P)" panose="020F0700000000000000" pitchFamily="34" charset="-120"/>
              <a:ea typeface="華康儷粗圓(P)" panose="020F0700000000000000" pitchFamily="34" charset="-120"/>
              <a:cs typeface="Times New Roman" panose="02020603050405020304" pitchFamily="18" charset="0"/>
            </a:endParaRPr>
          </a:p>
          <a:p>
            <a:pPr marL="914400" indent="-914400">
              <a:lnSpc>
                <a:spcPct val="150000"/>
              </a:lnSpc>
              <a:spcAft>
                <a:spcPts val="0"/>
              </a:spcAft>
              <a:buFont typeface="+mj-ea"/>
              <a:buAutoNum type="ea1ChtPeriod"/>
            </a:pPr>
            <a:r>
              <a:rPr lang="zh-TW" altLang="zh-TW" sz="4800" kern="100" dirty="0">
                <a:latin typeface="華康儷粗圓(P)" panose="020F0700000000000000" pitchFamily="34" charset="-120"/>
                <a:ea typeface="華康儷粗圓(P)" panose="020F0700000000000000" pitchFamily="34" charset="-120"/>
                <a:cs typeface="Times New Roman" panose="02020603050405020304" pitchFamily="18" charset="0"/>
              </a:rPr>
              <a:t>留意孩子的交友狀況</a:t>
            </a:r>
            <a:r>
              <a:rPr lang="zh-TW" altLang="en-US" sz="4800" kern="100" dirty="0">
                <a:latin typeface="華康儷粗圓(P)" panose="020F0700000000000000" pitchFamily="34" charset="-120"/>
                <a:ea typeface="華康儷粗圓(P)" panose="020F0700000000000000" pitchFamily="34" charset="-120"/>
                <a:cs typeface="Times New Roman" panose="02020603050405020304" pitchFamily="18" charset="0"/>
              </a:rPr>
              <a:t>。</a:t>
            </a:r>
            <a:endParaRPr lang="en-US" altLang="zh-TW" sz="4800" kern="100" dirty="0">
              <a:latin typeface="華康儷粗圓(P)" panose="020F0700000000000000" pitchFamily="34" charset="-120"/>
              <a:ea typeface="華康儷粗圓(P)" panose="020F0700000000000000" pitchFamily="34" charset="-120"/>
              <a:cs typeface="Times New Roman" panose="02020603050405020304" pitchFamily="18" charset="0"/>
            </a:endParaRPr>
          </a:p>
          <a:p>
            <a:pPr marL="914400" lvl="0" indent="-914400">
              <a:buFont typeface="+mj-ea"/>
              <a:buAutoNum type="ea1ChtPeriod"/>
            </a:pPr>
            <a:r>
              <a:rPr lang="zh-TW" altLang="zh-TW" sz="4800" kern="100" dirty="0">
                <a:solidFill>
                  <a:prstClr val="black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  <a:cs typeface="Times New Roman" panose="02020603050405020304" pitchFamily="18" charset="0"/>
              </a:rPr>
              <a:t>踴躍參加各種親職教育講座</a:t>
            </a:r>
            <a:r>
              <a:rPr lang="zh-TW" altLang="en-US" sz="4800" kern="100" dirty="0">
                <a:solidFill>
                  <a:prstClr val="black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  <a:cs typeface="Times New Roman" panose="02020603050405020304" pitchFamily="18" charset="0"/>
              </a:rPr>
              <a:t>。</a:t>
            </a:r>
            <a:endParaRPr lang="en-US" altLang="zh-TW" sz="4800" kern="100" dirty="0">
              <a:latin typeface="華康儷粗圓(P)" panose="020F0700000000000000" pitchFamily="34" charset="-120"/>
              <a:ea typeface="華康儷粗圓(P)" panose="020F0700000000000000" pitchFamily="34" charset="-120"/>
              <a:cs typeface="Times New Roman" panose="02020603050405020304" pitchFamily="18" charset="0"/>
            </a:endParaRPr>
          </a:p>
          <a:p>
            <a:pPr marL="914400" indent="-914400">
              <a:spcAft>
                <a:spcPts val="0"/>
              </a:spcAft>
              <a:buFont typeface="+mj-ea"/>
              <a:buAutoNum type="ea1ChtPeriod"/>
            </a:pPr>
            <a:r>
              <a:rPr lang="zh-TW" altLang="zh-TW" sz="4800" kern="100" dirty="0">
                <a:latin typeface="華康儷粗圓(P)" panose="020F0700000000000000" pitchFamily="34" charset="-120"/>
                <a:ea typeface="華康儷粗圓(P)" panose="020F0700000000000000" pitchFamily="34" charset="-120"/>
                <a:cs typeface="Times New Roman" panose="02020603050405020304" pitchFamily="18" charset="0"/>
              </a:rPr>
              <a:t>教育無他，愛與榜樣而已</a:t>
            </a:r>
            <a:r>
              <a:rPr lang="zh-TW" altLang="en-US" sz="4800" kern="100" dirty="0">
                <a:latin typeface="華康儷粗圓(P)" panose="020F0700000000000000" pitchFamily="34" charset="-120"/>
                <a:ea typeface="華康儷粗圓(P)" panose="020F0700000000000000" pitchFamily="34" charset="-120"/>
                <a:cs typeface="Times New Roman" panose="02020603050405020304" pitchFamily="18" charset="0"/>
              </a:rPr>
              <a:t>。</a:t>
            </a:r>
            <a:endParaRPr lang="zh-TW" altLang="zh-TW" sz="4800" kern="100" dirty="0">
              <a:latin typeface="華康儷粗圓(P)" panose="020F0700000000000000" pitchFamily="34" charset="-120"/>
              <a:ea typeface="華康儷粗圓(P)" panose="020F0700000000000000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032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4418093">
            <a:off x="14987639" y="-3957462"/>
            <a:ext cx="6413062" cy="5783416"/>
          </a:xfrm>
          <a:custGeom>
            <a:avLst/>
            <a:gdLst/>
            <a:ahLst/>
            <a:cxnLst/>
            <a:rect l="l" t="t" r="r" b="b"/>
            <a:pathLst>
              <a:path w="6413062" h="5783416">
                <a:moveTo>
                  <a:pt x="0" y="0"/>
                </a:moveTo>
                <a:lnTo>
                  <a:pt x="6413062" y="0"/>
                </a:lnTo>
                <a:lnTo>
                  <a:pt x="6413062" y="5783416"/>
                </a:lnTo>
                <a:lnTo>
                  <a:pt x="0" y="57834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247557">
            <a:off x="-1453633" y="8439464"/>
            <a:ext cx="4964665" cy="4477225"/>
          </a:xfrm>
          <a:custGeom>
            <a:avLst/>
            <a:gdLst/>
            <a:ahLst/>
            <a:cxnLst/>
            <a:rect l="l" t="t" r="r" b="b"/>
            <a:pathLst>
              <a:path w="4964665" h="4477225">
                <a:moveTo>
                  <a:pt x="0" y="0"/>
                </a:moveTo>
                <a:lnTo>
                  <a:pt x="4964666" y="0"/>
                </a:lnTo>
                <a:lnTo>
                  <a:pt x="4964666" y="4477226"/>
                </a:lnTo>
                <a:lnTo>
                  <a:pt x="0" y="4477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391F8018-F97C-931A-A72E-BA745F9B69C7}"/>
              </a:ext>
            </a:extLst>
          </p:cNvPr>
          <p:cNvSpPr/>
          <p:nvPr/>
        </p:nvSpPr>
        <p:spPr>
          <a:xfrm>
            <a:off x="1420552" y="2052472"/>
            <a:ext cx="14782800" cy="7116829"/>
          </a:xfrm>
          <a:custGeom>
            <a:avLst/>
            <a:gdLst/>
            <a:ahLst/>
            <a:cxnLst/>
            <a:rect l="l" t="t" r="r" b="b"/>
            <a:pathLst>
              <a:path w="1250398" h="1289921">
                <a:moveTo>
                  <a:pt x="65253" y="0"/>
                </a:moveTo>
                <a:lnTo>
                  <a:pt x="1185145" y="0"/>
                </a:lnTo>
                <a:cubicBezTo>
                  <a:pt x="1202451" y="0"/>
                  <a:pt x="1219049" y="6875"/>
                  <a:pt x="1231286" y="19112"/>
                </a:cubicBezTo>
                <a:cubicBezTo>
                  <a:pt x="1243524" y="31350"/>
                  <a:pt x="1250398" y="47947"/>
                  <a:pt x="1250398" y="65253"/>
                </a:cubicBezTo>
                <a:lnTo>
                  <a:pt x="1250398" y="1224668"/>
                </a:lnTo>
                <a:cubicBezTo>
                  <a:pt x="1250398" y="1260706"/>
                  <a:pt x="1221183" y="1289921"/>
                  <a:pt x="1185145" y="1289921"/>
                </a:cubicBezTo>
                <a:lnTo>
                  <a:pt x="65253" y="1289921"/>
                </a:lnTo>
                <a:cubicBezTo>
                  <a:pt x="29215" y="1289921"/>
                  <a:pt x="0" y="1260706"/>
                  <a:pt x="0" y="1224668"/>
                </a:cubicBezTo>
                <a:lnTo>
                  <a:pt x="0" y="65253"/>
                </a:lnTo>
                <a:cubicBezTo>
                  <a:pt x="0" y="29215"/>
                  <a:pt x="29215" y="0"/>
                  <a:pt x="65253" y="0"/>
                </a:cubicBezTo>
                <a:close/>
              </a:path>
            </a:pathLst>
          </a:custGeom>
          <a:solidFill>
            <a:srgbClr val="F3DBF9"/>
          </a:solidFill>
        </p:spPr>
        <p:txBody>
          <a:bodyPr/>
          <a:lstStyle/>
          <a:p>
            <a:endParaRPr lang="zh-TW" altLang="en-US" dirty="0"/>
          </a:p>
        </p:txBody>
      </p:sp>
      <p:grpSp>
        <p:nvGrpSpPr>
          <p:cNvPr id="13" name="Group 13"/>
          <p:cNvGrpSpPr/>
          <p:nvPr/>
        </p:nvGrpSpPr>
        <p:grpSpPr>
          <a:xfrm>
            <a:off x="13014594" y="-4580467"/>
            <a:ext cx="8747865" cy="10158619"/>
            <a:chOff x="0" y="0"/>
            <a:chExt cx="11663821" cy="13544825"/>
          </a:xfrm>
        </p:grpSpPr>
        <p:sp>
          <p:nvSpPr>
            <p:cNvPr id="14" name="Freeform 14"/>
            <p:cNvSpPr/>
            <p:nvPr/>
          </p:nvSpPr>
          <p:spPr>
            <a:xfrm rot="-5528019">
              <a:off x="-120098" y="2259047"/>
              <a:ext cx="11418350" cy="10760502"/>
            </a:xfrm>
            <a:custGeom>
              <a:avLst/>
              <a:gdLst/>
              <a:ahLst/>
              <a:cxnLst/>
              <a:rect l="l" t="t" r="r" b="b"/>
              <a:pathLst>
                <a:path w="11418350" h="10760502">
                  <a:moveTo>
                    <a:pt x="0" y="0"/>
                  </a:moveTo>
                  <a:lnTo>
                    <a:pt x="11418350" y="0"/>
                  </a:lnTo>
                  <a:lnTo>
                    <a:pt x="11418350" y="10760503"/>
                  </a:lnTo>
                  <a:lnTo>
                    <a:pt x="0" y="107605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-4418093">
              <a:off x="2484425" y="1332896"/>
              <a:ext cx="8550749" cy="7711221"/>
            </a:xfrm>
            <a:custGeom>
              <a:avLst/>
              <a:gdLst/>
              <a:ahLst/>
              <a:cxnLst/>
              <a:rect l="l" t="t" r="r" b="b"/>
              <a:pathLst>
                <a:path w="8550749" h="7711221">
                  <a:moveTo>
                    <a:pt x="0" y="0"/>
                  </a:moveTo>
                  <a:lnTo>
                    <a:pt x="8550750" y="0"/>
                  </a:lnTo>
                  <a:lnTo>
                    <a:pt x="8550750" y="7711221"/>
                  </a:lnTo>
                  <a:lnTo>
                    <a:pt x="0" y="7711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6" name="TextBox 14">
            <a:extLst>
              <a:ext uri="{FF2B5EF4-FFF2-40B4-BE49-F238E27FC236}">
                <a16:creationId xmlns:a16="http://schemas.microsoft.com/office/drawing/2014/main" id="{7F218C30-3D1A-17AD-D7C0-D8719EA7FE88}"/>
              </a:ext>
            </a:extLst>
          </p:cNvPr>
          <p:cNvSpPr txBox="1"/>
          <p:nvPr/>
        </p:nvSpPr>
        <p:spPr>
          <a:xfrm>
            <a:off x="6928993" y="729665"/>
            <a:ext cx="4002422" cy="1193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43"/>
              </a:lnSpc>
            </a:pPr>
            <a:r>
              <a:rPr lang="zh-TW" altLang="en-US" sz="8531" dirty="0">
                <a:solidFill>
                  <a:srgbClr val="00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學務處</a:t>
            </a:r>
            <a:endParaRPr lang="en-US" sz="8531" dirty="0">
              <a:solidFill>
                <a:srgbClr val="000000"/>
              </a:solidFill>
              <a:latin typeface="華康儷粗圓(P)" panose="020F0700000000000000" pitchFamily="34" charset="-120"/>
              <a:ea typeface="華康儷粗圓(P)" panose="020F0700000000000000" pitchFamily="34" charset="-12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75F4981-0341-8E01-652A-BA8E2F889F78}"/>
              </a:ext>
            </a:extLst>
          </p:cNvPr>
          <p:cNvSpPr/>
          <p:nvPr/>
        </p:nvSpPr>
        <p:spPr>
          <a:xfrm>
            <a:off x="2475678" y="2392308"/>
            <a:ext cx="12909053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en-US" sz="4800" kern="100" dirty="0">
                <a:latin typeface="華康儷粗圓(P)" panose="020F0700000000000000" pitchFamily="34" charset="-120"/>
                <a:ea typeface="華康儷粗圓(P)" panose="020F0700000000000000" pitchFamily="34" charset="-120"/>
                <a:cs typeface="Times New Roman" panose="02020603050405020304" pitchFamily="18" charset="0"/>
              </a:rPr>
              <a:t>七</a:t>
            </a:r>
            <a:r>
              <a:rPr lang="en-US" altLang="zh-TW" sz="4800" kern="100" dirty="0">
                <a:latin typeface="華康儷粗圓(P)" panose="020F0700000000000000" pitchFamily="34" charset="-120"/>
                <a:ea typeface="華康儷粗圓(P)" panose="020F0700000000000000" pitchFamily="34" charset="-120"/>
                <a:cs typeface="Times New Roman" panose="02020603050405020304" pitchFamily="18" charset="0"/>
              </a:rPr>
              <a:t>‧</a:t>
            </a:r>
            <a:r>
              <a:rPr lang="zh-TW" altLang="en-US" sz="4800" kern="100" dirty="0">
                <a:latin typeface="華康儷粗圓(P)" panose="020F0700000000000000" pitchFamily="34" charset="-120"/>
                <a:ea typeface="華康儷粗圓(P)" panose="020F0700000000000000" pitchFamily="34" charset="-120"/>
                <a:cs typeface="Times New Roman" panose="02020603050405020304" pitchFamily="18" charset="0"/>
              </a:rPr>
              <a:t> 每天找時間陪伴孩子，聊聊學校生活。</a:t>
            </a:r>
            <a:endParaRPr lang="en-US" altLang="zh-TW" sz="4800" kern="100" dirty="0">
              <a:latin typeface="華康儷粗圓(P)" panose="020F0700000000000000" pitchFamily="34" charset="-120"/>
              <a:ea typeface="華康儷粗圓(P)" panose="020F0700000000000000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en-US" sz="4800" kern="100" dirty="0">
                <a:latin typeface="華康儷粗圓(P)" panose="020F0700000000000000" pitchFamily="34" charset="-120"/>
                <a:ea typeface="華康儷粗圓(P)" panose="020F0700000000000000" pitchFamily="34" charset="-120"/>
                <a:cs typeface="Times New Roman" panose="02020603050405020304" pitchFamily="18" charset="0"/>
              </a:rPr>
              <a:t>八</a:t>
            </a:r>
            <a:r>
              <a:rPr lang="en-US" altLang="zh-TW" sz="4800" kern="100" dirty="0">
                <a:latin typeface="華康儷粗圓(P)" panose="020F0700000000000000" pitchFamily="34" charset="-120"/>
                <a:ea typeface="華康儷粗圓(P)" panose="020F0700000000000000" pitchFamily="34" charset="-120"/>
                <a:cs typeface="Times New Roman" panose="02020603050405020304" pitchFamily="18" charset="0"/>
              </a:rPr>
              <a:t>‧ </a:t>
            </a:r>
            <a:r>
              <a:rPr lang="zh-TW" altLang="en-US" sz="4800" kern="100" dirty="0">
                <a:latin typeface="華康儷粗圓(P)" panose="020F0700000000000000" pitchFamily="34" charset="-120"/>
                <a:ea typeface="華康儷粗圓(P)" panose="020F0700000000000000" pitchFamily="34" charset="-120"/>
                <a:cs typeface="Times New Roman" panose="02020603050405020304" pitchFamily="18" charset="0"/>
              </a:rPr>
              <a:t>假日適當安排家庭</a:t>
            </a:r>
            <a:r>
              <a:rPr lang="zh-TW" altLang="en-US" sz="4800" kern="100">
                <a:latin typeface="華康儷粗圓(P)" panose="020F0700000000000000" pitchFamily="34" charset="-120"/>
                <a:ea typeface="華康儷粗圓(P)" panose="020F0700000000000000" pitchFamily="34" charset="-120"/>
                <a:cs typeface="Times New Roman" panose="02020603050405020304" pitchFamily="18" charset="0"/>
              </a:rPr>
              <a:t>活動，增進</a:t>
            </a:r>
            <a:r>
              <a:rPr lang="zh-TW" altLang="en-US" sz="4800" kern="100" dirty="0">
                <a:latin typeface="華康儷粗圓(P)" panose="020F0700000000000000" pitchFamily="34" charset="-120"/>
                <a:ea typeface="華康儷粗圓(P)" panose="020F0700000000000000" pitchFamily="34" charset="-120"/>
                <a:cs typeface="Times New Roman" panose="02020603050405020304" pitchFamily="18" charset="0"/>
              </a:rPr>
              <a:t>親子感情。</a:t>
            </a:r>
            <a:endParaRPr lang="en-US" altLang="zh-TW" sz="4800" kern="100" dirty="0">
              <a:latin typeface="華康儷粗圓(P)" panose="020F0700000000000000" pitchFamily="34" charset="-120"/>
              <a:ea typeface="華康儷粗圓(P)" panose="020F0700000000000000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en-US" sz="4800" kern="100" dirty="0">
                <a:latin typeface="華康儷粗圓(P)" panose="020F0700000000000000" pitchFamily="34" charset="-120"/>
                <a:ea typeface="華康儷粗圓(P)" panose="020F0700000000000000" pitchFamily="34" charset="-120"/>
                <a:cs typeface="Times New Roman" panose="02020603050405020304" pitchFamily="18" charset="0"/>
              </a:rPr>
              <a:t>九</a:t>
            </a:r>
            <a:r>
              <a:rPr lang="en-US" altLang="zh-TW" sz="4800" kern="100" dirty="0">
                <a:latin typeface="華康儷粗圓(P)" panose="020F0700000000000000" pitchFamily="34" charset="-120"/>
                <a:ea typeface="華康儷粗圓(P)" panose="020F0700000000000000" pitchFamily="34" charset="-120"/>
                <a:cs typeface="Times New Roman" panose="02020603050405020304" pitchFamily="18" charset="0"/>
              </a:rPr>
              <a:t>‧</a:t>
            </a:r>
            <a:r>
              <a:rPr lang="zh-TW" altLang="en-US" sz="4800" kern="100" dirty="0">
                <a:latin typeface="華康儷粗圓(P)" panose="020F0700000000000000" pitchFamily="34" charset="-120"/>
                <a:ea typeface="華康儷粗圓(P)" panose="020F0700000000000000" pitchFamily="34" charset="-120"/>
                <a:cs typeface="Times New Roman" panose="02020603050405020304" pitchFamily="18" charset="0"/>
              </a:rPr>
              <a:t> 鼓勵</a:t>
            </a:r>
            <a:r>
              <a:rPr lang="zh-TW" altLang="zh-TW" sz="4800" kern="100" dirty="0">
                <a:latin typeface="華康儷粗圓(P)" panose="020F0700000000000000" pitchFamily="34" charset="-120"/>
                <a:ea typeface="華康儷粗圓(P)" panose="020F0700000000000000" pitchFamily="34" charset="-120"/>
                <a:cs typeface="Times New Roman" panose="02020603050405020304" pitchFamily="18" charset="0"/>
              </a:rPr>
              <a:t>孩子</a:t>
            </a:r>
            <a:r>
              <a:rPr lang="zh-TW" altLang="en-US" sz="4800" kern="100" dirty="0">
                <a:latin typeface="華康儷粗圓(P)" panose="020F0700000000000000" pitchFamily="34" charset="-120"/>
                <a:ea typeface="華康儷粗圓(P)" panose="020F0700000000000000" pitchFamily="34" charset="-120"/>
                <a:cs typeface="Times New Roman" panose="02020603050405020304" pitchFamily="18" charset="0"/>
              </a:rPr>
              <a:t>參加學校的各項社團活動，培 </a:t>
            </a:r>
            <a:endParaRPr lang="en-US" altLang="zh-TW" sz="4800" kern="100" dirty="0">
              <a:latin typeface="華康儷粗圓(P)" panose="020F0700000000000000" pitchFamily="34" charset="-120"/>
              <a:ea typeface="華康儷粗圓(P)" panose="020F0700000000000000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TW" altLang="en-US" sz="4800" kern="100" dirty="0">
                <a:latin typeface="華康儷粗圓(P)" panose="020F0700000000000000" pitchFamily="34" charset="-120"/>
                <a:ea typeface="華康儷粗圓(P)" panose="020F0700000000000000" pitchFamily="34" charset="-120"/>
                <a:cs typeface="Times New Roman" panose="02020603050405020304" pitchFamily="18" charset="0"/>
              </a:rPr>
              <a:t>         養多元的才藝能力。</a:t>
            </a:r>
            <a:endParaRPr lang="en-US" altLang="zh-TW" sz="4800" kern="100" dirty="0">
              <a:latin typeface="華康儷粗圓(P)" panose="020F0700000000000000" pitchFamily="34" charset="-120"/>
              <a:ea typeface="華康儷粗圓(P)" panose="020F0700000000000000" pitchFamily="34" charset="-12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zh-TW" altLang="en-US" sz="4800" kern="100" dirty="0">
                <a:latin typeface="華康儷粗圓(P)" panose="020F0700000000000000" pitchFamily="34" charset="-120"/>
                <a:ea typeface="華康儷粗圓(P)" panose="020F0700000000000000" pitchFamily="34" charset="-120"/>
                <a:cs typeface="Times New Roman" panose="02020603050405020304" pitchFamily="18" charset="0"/>
              </a:rPr>
              <a:t>十</a:t>
            </a:r>
            <a:r>
              <a:rPr lang="en-US" altLang="zh-TW" sz="4800" kern="100" dirty="0">
                <a:latin typeface="華康儷粗圓(P)" panose="020F0700000000000000" pitchFamily="34" charset="-120"/>
                <a:ea typeface="華康儷粗圓(P)" panose="020F0700000000000000" pitchFamily="34" charset="-120"/>
                <a:cs typeface="Times New Roman" panose="02020603050405020304" pitchFamily="18" charset="0"/>
              </a:rPr>
              <a:t>‧</a:t>
            </a:r>
            <a:r>
              <a:rPr lang="zh-TW" altLang="en-US" sz="4800" kern="100" dirty="0">
                <a:latin typeface="華康儷粗圓(P)" panose="020F0700000000000000" pitchFamily="34" charset="-120"/>
                <a:ea typeface="華康儷粗圓(P)" panose="020F0700000000000000" pitchFamily="34" charset="-120"/>
                <a:cs typeface="Times New Roman" panose="02020603050405020304" pitchFamily="18" charset="0"/>
              </a:rPr>
              <a:t> 鼓勵孩子</a:t>
            </a:r>
            <a:r>
              <a:rPr lang="zh-TW" altLang="zh-TW" sz="4800" kern="100" dirty="0">
                <a:solidFill>
                  <a:prstClr val="black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  <a:cs typeface="Times New Roman" panose="02020603050405020304" pitchFamily="18" charset="0"/>
              </a:rPr>
              <a:t>踴躍參加</a:t>
            </a:r>
            <a:r>
              <a:rPr lang="zh-TW" altLang="en-US" sz="4800" kern="100" dirty="0">
                <a:solidFill>
                  <a:prstClr val="black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  <a:cs typeface="Times New Roman" panose="02020603050405020304" pitchFamily="18" charset="0"/>
              </a:rPr>
              <a:t>學校戶外教育活動，</a:t>
            </a:r>
            <a:endParaRPr lang="en-US" altLang="zh-TW" sz="4800" kern="100" dirty="0">
              <a:solidFill>
                <a:prstClr val="black"/>
              </a:solidFill>
              <a:latin typeface="華康儷粗圓(P)" panose="020F0700000000000000" pitchFamily="34" charset="-120"/>
              <a:ea typeface="華康儷粗圓(P)" panose="020F0700000000000000" pitchFamily="34" charset="-12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zh-TW" altLang="en-US" sz="4800" kern="100" dirty="0">
                <a:solidFill>
                  <a:prstClr val="black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  <a:cs typeface="Times New Roman" panose="02020603050405020304" pitchFamily="18" charset="0"/>
              </a:rPr>
              <a:t>         增廣見聞。</a:t>
            </a:r>
          </a:p>
        </p:txBody>
      </p:sp>
      <p:sp>
        <p:nvSpPr>
          <p:cNvPr id="8" name="Freeform 8"/>
          <p:cNvSpPr/>
          <p:nvPr/>
        </p:nvSpPr>
        <p:spPr>
          <a:xfrm rot="8846498">
            <a:off x="14069032" y="7174868"/>
            <a:ext cx="4494759" cy="3840976"/>
          </a:xfrm>
          <a:custGeom>
            <a:avLst/>
            <a:gdLst/>
            <a:ahLst/>
            <a:cxnLst/>
            <a:rect l="l" t="t" r="r" b="b"/>
            <a:pathLst>
              <a:path w="4494759" h="3840976">
                <a:moveTo>
                  <a:pt x="0" y="0"/>
                </a:moveTo>
                <a:lnTo>
                  <a:pt x="4494759" y="0"/>
                </a:lnTo>
                <a:lnTo>
                  <a:pt x="4494759" y="3840976"/>
                </a:lnTo>
                <a:lnTo>
                  <a:pt x="0" y="38409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-3962400" y="5755432"/>
            <a:ext cx="9262335" cy="9676231"/>
            <a:chOff x="0" y="0"/>
            <a:chExt cx="12349780" cy="12901642"/>
          </a:xfrm>
        </p:grpSpPr>
        <p:sp>
          <p:nvSpPr>
            <p:cNvPr id="11" name="Freeform 11"/>
            <p:cNvSpPr/>
            <p:nvPr/>
          </p:nvSpPr>
          <p:spPr>
            <a:xfrm rot="4882999">
              <a:off x="465715" y="1070570"/>
              <a:ext cx="11418350" cy="10760502"/>
            </a:xfrm>
            <a:custGeom>
              <a:avLst/>
              <a:gdLst/>
              <a:ahLst/>
              <a:cxnLst/>
              <a:rect l="l" t="t" r="r" b="b"/>
              <a:pathLst>
                <a:path w="11418350" h="10760502">
                  <a:moveTo>
                    <a:pt x="0" y="0"/>
                  </a:moveTo>
                  <a:lnTo>
                    <a:pt x="11418350" y="0"/>
                  </a:lnTo>
                  <a:lnTo>
                    <a:pt x="11418350" y="10760502"/>
                  </a:lnTo>
                  <a:lnTo>
                    <a:pt x="0" y="107605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-4247557">
              <a:off x="2089442" y="4073882"/>
              <a:ext cx="6619554" cy="5969634"/>
            </a:xfrm>
            <a:custGeom>
              <a:avLst/>
              <a:gdLst/>
              <a:ahLst/>
              <a:cxnLst/>
              <a:rect l="l" t="t" r="r" b="b"/>
              <a:pathLst>
                <a:path w="6619554" h="5969634">
                  <a:moveTo>
                    <a:pt x="0" y="0"/>
                  </a:moveTo>
                  <a:lnTo>
                    <a:pt x="6619554" y="0"/>
                  </a:lnTo>
                  <a:lnTo>
                    <a:pt x="6619554" y="5969634"/>
                  </a:lnTo>
                  <a:lnTo>
                    <a:pt x="0" y="59696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1972548">
            <a:off x="1075218" y="255276"/>
            <a:ext cx="1735062" cy="3265290"/>
          </a:xfrm>
          <a:custGeom>
            <a:avLst/>
            <a:gdLst/>
            <a:ahLst/>
            <a:cxnLst/>
            <a:rect l="l" t="t" r="r" b="b"/>
            <a:pathLst>
              <a:path w="1735062" h="3265290">
                <a:moveTo>
                  <a:pt x="0" y="0"/>
                </a:moveTo>
                <a:lnTo>
                  <a:pt x="1735061" y="0"/>
                </a:lnTo>
                <a:lnTo>
                  <a:pt x="1735061" y="3265290"/>
                </a:lnTo>
                <a:lnTo>
                  <a:pt x="0" y="326529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877654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78611">
            <a:off x="14440165" y="-3407745"/>
            <a:ext cx="8563762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269856">
            <a:off x="-5282680" y="-1749006"/>
            <a:ext cx="8563762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989010">
            <a:off x="16184615" y="-1922707"/>
            <a:ext cx="6413062" cy="5783416"/>
          </a:xfrm>
          <a:custGeom>
            <a:avLst/>
            <a:gdLst/>
            <a:ahLst/>
            <a:cxnLst/>
            <a:rect l="l" t="t" r="r" b="b"/>
            <a:pathLst>
              <a:path w="6413062" h="5783416">
                <a:moveTo>
                  <a:pt x="0" y="0"/>
                </a:moveTo>
                <a:lnTo>
                  <a:pt x="6413062" y="0"/>
                </a:lnTo>
                <a:lnTo>
                  <a:pt x="6413062" y="5783416"/>
                </a:lnTo>
                <a:lnTo>
                  <a:pt x="0" y="5783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60700">
            <a:off x="-3523375" y="694466"/>
            <a:ext cx="4964665" cy="4477225"/>
          </a:xfrm>
          <a:custGeom>
            <a:avLst/>
            <a:gdLst/>
            <a:ahLst/>
            <a:cxnLst/>
            <a:rect l="l" t="t" r="r" b="b"/>
            <a:pathLst>
              <a:path w="4964665" h="4477225">
                <a:moveTo>
                  <a:pt x="0" y="0"/>
                </a:moveTo>
                <a:lnTo>
                  <a:pt x="4964666" y="0"/>
                </a:lnTo>
                <a:lnTo>
                  <a:pt x="4964666" y="4477225"/>
                </a:lnTo>
                <a:lnTo>
                  <a:pt x="0" y="44772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86115" y="7619349"/>
            <a:ext cx="1241274" cy="2266846"/>
          </a:xfrm>
          <a:custGeom>
            <a:avLst/>
            <a:gdLst/>
            <a:ahLst/>
            <a:cxnLst/>
            <a:rect l="l" t="t" r="r" b="b"/>
            <a:pathLst>
              <a:path w="1949502" h="3659517">
                <a:moveTo>
                  <a:pt x="0" y="0"/>
                </a:moveTo>
                <a:lnTo>
                  <a:pt x="1949501" y="0"/>
                </a:lnTo>
                <a:lnTo>
                  <a:pt x="1949501" y="3659517"/>
                </a:lnTo>
                <a:lnTo>
                  <a:pt x="0" y="36595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881696" y="266700"/>
            <a:ext cx="8625289" cy="1362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57"/>
              </a:lnSpc>
            </a:pPr>
            <a:r>
              <a:rPr lang="zh-TW" altLang="en-US" sz="9677" dirty="0">
                <a:solidFill>
                  <a:srgbClr val="00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總務處</a:t>
            </a:r>
            <a:endParaRPr lang="en-US" sz="9677" dirty="0">
              <a:solidFill>
                <a:srgbClr val="000000"/>
              </a:solidFill>
              <a:latin typeface="華康儷粗圓(P)" panose="020F0700000000000000" pitchFamily="34" charset="-120"/>
              <a:ea typeface="華康儷粗圓(P)" panose="020F0700000000000000" pitchFamily="34" charset="-120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F8022132-DD11-468A-8955-DD969D99BF69}"/>
              </a:ext>
            </a:extLst>
          </p:cNvPr>
          <p:cNvSpPr/>
          <p:nvPr/>
        </p:nvSpPr>
        <p:spPr>
          <a:xfrm>
            <a:off x="1942346" y="1735229"/>
            <a:ext cx="14583246" cy="1890232"/>
          </a:xfrm>
          <a:custGeom>
            <a:avLst/>
            <a:gdLst/>
            <a:ahLst/>
            <a:cxnLst/>
            <a:rect l="l" t="t" r="r" b="b"/>
            <a:pathLst>
              <a:path w="1250398" h="1289921">
                <a:moveTo>
                  <a:pt x="65253" y="0"/>
                </a:moveTo>
                <a:lnTo>
                  <a:pt x="1185145" y="0"/>
                </a:lnTo>
                <a:cubicBezTo>
                  <a:pt x="1202451" y="0"/>
                  <a:pt x="1219049" y="6875"/>
                  <a:pt x="1231286" y="19112"/>
                </a:cubicBezTo>
                <a:cubicBezTo>
                  <a:pt x="1243524" y="31350"/>
                  <a:pt x="1250398" y="47947"/>
                  <a:pt x="1250398" y="65253"/>
                </a:cubicBezTo>
                <a:lnTo>
                  <a:pt x="1250398" y="1224668"/>
                </a:lnTo>
                <a:cubicBezTo>
                  <a:pt x="1250398" y="1260706"/>
                  <a:pt x="1221183" y="1289921"/>
                  <a:pt x="1185145" y="1289921"/>
                </a:cubicBezTo>
                <a:lnTo>
                  <a:pt x="65253" y="1289921"/>
                </a:lnTo>
                <a:cubicBezTo>
                  <a:pt x="29215" y="1289921"/>
                  <a:pt x="0" y="1260706"/>
                  <a:pt x="0" y="1224668"/>
                </a:cubicBezTo>
                <a:lnTo>
                  <a:pt x="0" y="65253"/>
                </a:lnTo>
                <a:cubicBezTo>
                  <a:pt x="0" y="29215"/>
                  <a:pt x="29215" y="0"/>
                  <a:pt x="65253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</p:sp>
      <p:sp>
        <p:nvSpPr>
          <p:cNvPr id="22" name="TextBox 4">
            <a:extLst>
              <a:ext uri="{FF2B5EF4-FFF2-40B4-BE49-F238E27FC236}">
                <a16:creationId xmlns:a16="http://schemas.microsoft.com/office/drawing/2014/main" id="{9583AA61-B51E-46F1-AF42-D2F01E4055BA}"/>
              </a:ext>
            </a:extLst>
          </p:cNvPr>
          <p:cNvSpPr txBox="1"/>
          <p:nvPr/>
        </p:nvSpPr>
        <p:spPr>
          <a:xfrm>
            <a:off x="2055137" y="1865990"/>
            <a:ext cx="14077912" cy="124689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zh-TW" altLang="en-US" sz="6000" kern="100" dirty="0">
                <a:latin typeface="華康儷粗圓(P)" panose="020F0700000000000000" pitchFamily="34" charset="-120"/>
                <a:ea typeface="華康儷粗圓(P)" panose="020F0700000000000000" pitchFamily="34" charset="-120"/>
                <a:cs typeface="Times New Roman" panose="02020603050405020304" pitchFamily="18" charset="0"/>
              </a:rPr>
              <a:t>逐年更新校舍  營造安全友善的學習環境</a:t>
            </a:r>
            <a:endParaRPr sz="600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sp>
        <p:nvSpPr>
          <p:cNvPr id="23" name="TextBox 9"/>
          <p:cNvSpPr txBox="1"/>
          <p:nvPr/>
        </p:nvSpPr>
        <p:spPr>
          <a:xfrm>
            <a:off x="5430732" y="2947856"/>
            <a:ext cx="7558850" cy="5861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6"/>
              </a:lnSpc>
            </a:pPr>
            <a:r>
              <a:rPr lang="zh-TW" altLang="en-US" sz="3576" dirty="0">
                <a:solidFill>
                  <a:srgbClr val="00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圍牆、專科教室重新粉刷油漆</a:t>
            </a:r>
            <a:endParaRPr lang="en-US" sz="3576" dirty="0">
              <a:solidFill>
                <a:srgbClr val="000000"/>
              </a:solidFill>
              <a:latin typeface="華康儷粗圓(P)" panose="020F0700000000000000" pitchFamily="34" charset="-120"/>
              <a:ea typeface="華康儷粗圓(P)" panose="020F0700000000000000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BDE0F170-0A86-4B9E-9254-78E8375A6E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48" y="3716943"/>
            <a:ext cx="8006760" cy="6261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378A4548-5D28-4D87-B1EE-34D2175073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680" y="3666280"/>
            <a:ext cx="8345062" cy="6260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73344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78611">
            <a:off x="14425605" y="-3468155"/>
            <a:ext cx="8563762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269856">
            <a:off x="-5282680" y="-1749006"/>
            <a:ext cx="8563762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989010">
            <a:off x="16184615" y="-1922707"/>
            <a:ext cx="6413062" cy="5783416"/>
          </a:xfrm>
          <a:custGeom>
            <a:avLst/>
            <a:gdLst/>
            <a:ahLst/>
            <a:cxnLst/>
            <a:rect l="l" t="t" r="r" b="b"/>
            <a:pathLst>
              <a:path w="6413062" h="5783416">
                <a:moveTo>
                  <a:pt x="0" y="0"/>
                </a:moveTo>
                <a:lnTo>
                  <a:pt x="6413062" y="0"/>
                </a:lnTo>
                <a:lnTo>
                  <a:pt x="6413062" y="5783416"/>
                </a:lnTo>
                <a:lnTo>
                  <a:pt x="0" y="5783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60700">
            <a:off x="-3523375" y="694466"/>
            <a:ext cx="4964665" cy="4477225"/>
          </a:xfrm>
          <a:custGeom>
            <a:avLst/>
            <a:gdLst/>
            <a:ahLst/>
            <a:cxnLst/>
            <a:rect l="l" t="t" r="r" b="b"/>
            <a:pathLst>
              <a:path w="4964665" h="4477225">
                <a:moveTo>
                  <a:pt x="0" y="0"/>
                </a:moveTo>
                <a:lnTo>
                  <a:pt x="4964666" y="0"/>
                </a:lnTo>
                <a:lnTo>
                  <a:pt x="4964666" y="4477225"/>
                </a:lnTo>
                <a:lnTo>
                  <a:pt x="0" y="44772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11599" y="8151447"/>
            <a:ext cx="1466573" cy="1714806"/>
          </a:xfrm>
          <a:custGeom>
            <a:avLst/>
            <a:gdLst/>
            <a:ahLst/>
            <a:cxnLst/>
            <a:rect l="l" t="t" r="r" b="b"/>
            <a:pathLst>
              <a:path w="3409671" h="3659517">
                <a:moveTo>
                  <a:pt x="0" y="0"/>
                </a:moveTo>
                <a:lnTo>
                  <a:pt x="3409671" y="0"/>
                </a:lnTo>
                <a:lnTo>
                  <a:pt x="3409671" y="3659518"/>
                </a:lnTo>
                <a:lnTo>
                  <a:pt x="0" y="36595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86115" y="7619349"/>
            <a:ext cx="1241274" cy="2266846"/>
          </a:xfrm>
          <a:custGeom>
            <a:avLst/>
            <a:gdLst/>
            <a:ahLst/>
            <a:cxnLst/>
            <a:rect l="l" t="t" r="r" b="b"/>
            <a:pathLst>
              <a:path w="1949502" h="3659517">
                <a:moveTo>
                  <a:pt x="0" y="0"/>
                </a:moveTo>
                <a:lnTo>
                  <a:pt x="1949501" y="0"/>
                </a:lnTo>
                <a:lnTo>
                  <a:pt x="1949501" y="3659517"/>
                </a:lnTo>
                <a:lnTo>
                  <a:pt x="0" y="36595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881696" y="266700"/>
            <a:ext cx="8625289" cy="1362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57"/>
              </a:lnSpc>
            </a:pPr>
            <a:r>
              <a:rPr lang="zh-TW" altLang="en-US" sz="9677" dirty="0">
                <a:solidFill>
                  <a:srgbClr val="00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總務處</a:t>
            </a:r>
            <a:endParaRPr lang="en-US" sz="9677" dirty="0">
              <a:solidFill>
                <a:srgbClr val="000000"/>
              </a:solidFill>
              <a:latin typeface="華康儷粗圓(P)" panose="020F0700000000000000" pitchFamily="34" charset="-120"/>
              <a:ea typeface="華康儷粗圓(P)" panose="020F0700000000000000" pitchFamily="34" charset="-120"/>
            </a:endParaRPr>
          </a:p>
        </p:txBody>
      </p:sp>
      <p:sp>
        <p:nvSpPr>
          <p:cNvPr id="23" name="TextBox 9"/>
          <p:cNvSpPr txBox="1"/>
          <p:nvPr/>
        </p:nvSpPr>
        <p:spPr>
          <a:xfrm>
            <a:off x="3858830" y="1414483"/>
            <a:ext cx="10009017" cy="5861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6"/>
              </a:lnSpc>
            </a:pPr>
            <a:r>
              <a:rPr lang="zh-TW" altLang="en-US" sz="3576" dirty="0">
                <a:solidFill>
                  <a:srgbClr val="00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專科教室牆面、天花板重新粉刷油漆；防水施作</a:t>
            </a:r>
            <a:endParaRPr lang="en-US" sz="3576" dirty="0">
              <a:solidFill>
                <a:srgbClr val="000000"/>
              </a:solidFill>
              <a:latin typeface="華康儷粗圓(P)" panose="020F0700000000000000" pitchFamily="34" charset="-120"/>
              <a:ea typeface="華康儷粗圓(P)" panose="020F0700000000000000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EAC289A2-6813-4448-ACD1-DAB789BC1AE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696798" y="2628113"/>
            <a:ext cx="9343441" cy="7333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6DA928F5-881F-4A41-9874-A1F655FD21D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6" r="10160"/>
          <a:stretch/>
        </p:blipFill>
        <p:spPr>
          <a:xfrm>
            <a:off x="3255541" y="2008787"/>
            <a:ext cx="4808180" cy="8201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99070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78611">
            <a:off x="14425605" y="-3468155"/>
            <a:ext cx="8563762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269856">
            <a:off x="-5282680" y="-1749006"/>
            <a:ext cx="8563762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989010">
            <a:off x="16184615" y="-1922707"/>
            <a:ext cx="6413062" cy="5783416"/>
          </a:xfrm>
          <a:custGeom>
            <a:avLst/>
            <a:gdLst/>
            <a:ahLst/>
            <a:cxnLst/>
            <a:rect l="l" t="t" r="r" b="b"/>
            <a:pathLst>
              <a:path w="6413062" h="5783416">
                <a:moveTo>
                  <a:pt x="0" y="0"/>
                </a:moveTo>
                <a:lnTo>
                  <a:pt x="6413062" y="0"/>
                </a:lnTo>
                <a:lnTo>
                  <a:pt x="6413062" y="5783416"/>
                </a:lnTo>
                <a:lnTo>
                  <a:pt x="0" y="5783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60700">
            <a:off x="-3523375" y="694466"/>
            <a:ext cx="4964665" cy="4477225"/>
          </a:xfrm>
          <a:custGeom>
            <a:avLst/>
            <a:gdLst/>
            <a:ahLst/>
            <a:cxnLst/>
            <a:rect l="l" t="t" r="r" b="b"/>
            <a:pathLst>
              <a:path w="4964665" h="4477225">
                <a:moveTo>
                  <a:pt x="0" y="0"/>
                </a:moveTo>
                <a:lnTo>
                  <a:pt x="4964666" y="0"/>
                </a:lnTo>
                <a:lnTo>
                  <a:pt x="4964666" y="4477225"/>
                </a:lnTo>
                <a:lnTo>
                  <a:pt x="0" y="44772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881696" y="266700"/>
            <a:ext cx="8625289" cy="1362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57"/>
              </a:lnSpc>
            </a:pPr>
            <a:r>
              <a:rPr lang="zh-TW" altLang="en-US" sz="9677" dirty="0">
                <a:solidFill>
                  <a:srgbClr val="00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總務處</a:t>
            </a:r>
            <a:endParaRPr lang="en-US" sz="9677" dirty="0">
              <a:solidFill>
                <a:srgbClr val="000000"/>
              </a:solidFill>
              <a:latin typeface="華康儷粗圓(P)" panose="020F0700000000000000" pitchFamily="34" charset="-120"/>
              <a:ea typeface="華康儷粗圓(P)" panose="020F0700000000000000" pitchFamily="34" charset="-120"/>
            </a:endParaRPr>
          </a:p>
        </p:txBody>
      </p:sp>
      <p:sp>
        <p:nvSpPr>
          <p:cNvPr id="23" name="TextBox 9"/>
          <p:cNvSpPr txBox="1"/>
          <p:nvPr/>
        </p:nvSpPr>
        <p:spPr>
          <a:xfrm>
            <a:off x="3974777" y="1766401"/>
            <a:ext cx="11150444" cy="5861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6"/>
              </a:lnSpc>
            </a:pPr>
            <a:r>
              <a:rPr lang="zh-TW" altLang="en-US" sz="3576" dirty="0">
                <a:solidFill>
                  <a:srgbClr val="00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落實科技融入教學；班班有觸屏以及</a:t>
            </a:r>
            <a:r>
              <a:rPr lang="en-US" altLang="zh-TW" sz="3576" dirty="0">
                <a:solidFill>
                  <a:srgbClr val="00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100</a:t>
            </a:r>
            <a:r>
              <a:rPr lang="zh-TW" altLang="en-US" sz="3576" dirty="0">
                <a:solidFill>
                  <a:srgbClr val="00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吋會議觸屏</a:t>
            </a:r>
            <a:endParaRPr lang="en-US" sz="3576" dirty="0">
              <a:solidFill>
                <a:srgbClr val="000000"/>
              </a:solidFill>
              <a:latin typeface="華康儷粗圓(P)" panose="020F0700000000000000" pitchFamily="34" charset="-120"/>
              <a:ea typeface="華康儷粗圓(P)" panose="020F0700000000000000" pitchFamily="34" charset="-12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787F7C14-F4A7-4C9A-A301-805E7871BBD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" t="4943" r="6383" b="9126"/>
          <a:stretch/>
        </p:blipFill>
        <p:spPr>
          <a:xfrm>
            <a:off x="9030940" y="2894498"/>
            <a:ext cx="8952089" cy="6566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1F894D24-18F4-4804-9910-B0152141660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4" y="2933078"/>
            <a:ext cx="8277084" cy="6459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45071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78611">
            <a:off x="14425605" y="-3468155"/>
            <a:ext cx="8563762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269856">
            <a:off x="-5282680" y="-1749006"/>
            <a:ext cx="8563762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989010">
            <a:off x="16184615" y="-1922707"/>
            <a:ext cx="6413062" cy="5783416"/>
          </a:xfrm>
          <a:custGeom>
            <a:avLst/>
            <a:gdLst/>
            <a:ahLst/>
            <a:cxnLst/>
            <a:rect l="l" t="t" r="r" b="b"/>
            <a:pathLst>
              <a:path w="6413062" h="5783416">
                <a:moveTo>
                  <a:pt x="0" y="0"/>
                </a:moveTo>
                <a:lnTo>
                  <a:pt x="6413062" y="0"/>
                </a:lnTo>
                <a:lnTo>
                  <a:pt x="6413062" y="5783416"/>
                </a:lnTo>
                <a:lnTo>
                  <a:pt x="0" y="5783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60700">
            <a:off x="-3523375" y="694466"/>
            <a:ext cx="4964665" cy="4477225"/>
          </a:xfrm>
          <a:custGeom>
            <a:avLst/>
            <a:gdLst/>
            <a:ahLst/>
            <a:cxnLst/>
            <a:rect l="l" t="t" r="r" b="b"/>
            <a:pathLst>
              <a:path w="4964665" h="4477225">
                <a:moveTo>
                  <a:pt x="0" y="0"/>
                </a:moveTo>
                <a:lnTo>
                  <a:pt x="4964666" y="0"/>
                </a:lnTo>
                <a:lnTo>
                  <a:pt x="4964666" y="4477225"/>
                </a:lnTo>
                <a:lnTo>
                  <a:pt x="0" y="44772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86115" y="7619349"/>
            <a:ext cx="1241274" cy="2266846"/>
          </a:xfrm>
          <a:custGeom>
            <a:avLst/>
            <a:gdLst/>
            <a:ahLst/>
            <a:cxnLst/>
            <a:rect l="l" t="t" r="r" b="b"/>
            <a:pathLst>
              <a:path w="1949502" h="3659517">
                <a:moveTo>
                  <a:pt x="0" y="0"/>
                </a:moveTo>
                <a:lnTo>
                  <a:pt x="1949501" y="0"/>
                </a:lnTo>
                <a:lnTo>
                  <a:pt x="1949501" y="3659517"/>
                </a:lnTo>
                <a:lnTo>
                  <a:pt x="0" y="36595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881696" y="571500"/>
            <a:ext cx="8625289" cy="1362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57"/>
              </a:lnSpc>
            </a:pPr>
            <a:r>
              <a:rPr lang="zh-TW" altLang="en-US" sz="9677" dirty="0">
                <a:solidFill>
                  <a:srgbClr val="00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總務處</a:t>
            </a:r>
            <a:endParaRPr lang="en-US" sz="9677" dirty="0">
              <a:solidFill>
                <a:srgbClr val="000000"/>
              </a:solidFill>
              <a:latin typeface="華康儷粗圓(P)" panose="020F0700000000000000" pitchFamily="34" charset="-120"/>
              <a:ea typeface="華康儷粗圓(P)" panose="020F0700000000000000" pitchFamily="34" charset="-120"/>
            </a:endParaRPr>
          </a:p>
        </p:txBody>
      </p:sp>
      <p:sp>
        <p:nvSpPr>
          <p:cNvPr id="17" name="TextBox 9"/>
          <p:cNvSpPr txBox="1"/>
          <p:nvPr/>
        </p:nvSpPr>
        <p:spPr>
          <a:xfrm>
            <a:off x="9914107" y="8973481"/>
            <a:ext cx="6755645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6"/>
              </a:lnSpc>
            </a:pPr>
            <a:r>
              <a:rPr lang="zh-TW" altLang="en-US" sz="3576" dirty="0">
                <a:solidFill>
                  <a:srgbClr val="00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圖書館空間及設備改善工程</a:t>
            </a:r>
            <a:endParaRPr lang="en-US" altLang="zh-TW" sz="3576" dirty="0">
              <a:solidFill>
                <a:srgbClr val="000000"/>
              </a:solidFill>
              <a:latin typeface="華康儷粗圓(P)" panose="020F0700000000000000" pitchFamily="34" charset="-120"/>
              <a:ea typeface="華康儷粗圓(P)" panose="020F0700000000000000" pitchFamily="34" charset="-12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758687CE-A948-4BBB-BF3C-D529C7904E3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6683"/>
            <a:ext cx="9015993" cy="6761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9F0F8CB8-6EFF-4FD9-B96B-58655EC396C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2400664"/>
            <a:ext cx="8466364" cy="6349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9">
            <a:extLst>
              <a:ext uri="{FF2B5EF4-FFF2-40B4-BE49-F238E27FC236}">
                <a16:creationId xmlns:a16="http://schemas.microsoft.com/office/drawing/2014/main" id="{C31469E1-A2ED-4FAD-A8A9-A7FA4D839CF0}"/>
              </a:ext>
            </a:extLst>
          </p:cNvPr>
          <p:cNvSpPr txBox="1"/>
          <p:nvPr/>
        </p:nvSpPr>
        <p:spPr>
          <a:xfrm>
            <a:off x="1575992" y="2400664"/>
            <a:ext cx="6755645" cy="5986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6"/>
              </a:lnSpc>
            </a:pPr>
            <a:r>
              <a:rPr lang="en-US" altLang="zh-TW" sz="4000" dirty="0">
                <a:solidFill>
                  <a:srgbClr val="00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114</a:t>
            </a:r>
            <a:r>
              <a:rPr lang="zh-TW" altLang="en-US" sz="4000" dirty="0">
                <a:solidFill>
                  <a:srgbClr val="00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年夏天迎接嶄新圖書館</a:t>
            </a:r>
            <a:endParaRPr lang="en-US" altLang="zh-TW" sz="4000" dirty="0">
              <a:solidFill>
                <a:srgbClr val="000000"/>
              </a:solidFill>
              <a:latin typeface="華康儷粗圓(P)" panose="020F0700000000000000" pitchFamily="34" charset="-120"/>
              <a:ea typeface="華康儷粗圓(P)" panose="020F0700000000000000" pitchFamily="34" charset="-12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223620" y="7734300"/>
            <a:ext cx="2064380" cy="2246904"/>
          </a:xfrm>
          <a:custGeom>
            <a:avLst/>
            <a:gdLst/>
            <a:ahLst/>
            <a:cxnLst/>
            <a:rect l="l" t="t" r="r" b="b"/>
            <a:pathLst>
              <a:path w="3409671" h="3659517">
                <a:moveTo>
                  <a:pt x="0" y="0"/>
                </a:moveTo>
                <a:lnTo>
                  <a:pt x="3409671" y="0"/>
                </a:lnTo>
                <a:lnTo>
                  <a:pt x="3409671" y="3659518"/>
                </a:lnTo>
                <a:lnTo>
                  <a:pt x="0" y="365951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6328616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78611">
            <a:off x="14425605" y="-3468155"/>
            <a:ext cx="8563762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269856">
            <a:off x="-5282680" y="-1749006"/>
            <a:ext cx="8563762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989010">
            <a:off x="16184615" y="-1922707"/>
            <a:ext cx="6413062" cy="5783416"/>
          </a:xfrm>
          <a:custGeom>
            <a:avLst/>
            <a:gdLst/>
            <a:ahLst/>
            <a:cxnLst/>
            <a:rect l="l" t="t" r="r" b="b"/>
            <a:pathLst>
              <a:path w="6413062" h="5783416">
                <a:moveTo>
                  <a:pt x="0" y="0"/>
                </a:moveTo>
                <a:lnTo>
                  <a:pt x="6413062" y="0"/>
                </a:lnTo>
                <a:lnTo>
                  <a:pt x="6413062" y="5783416"/>
                </a:lnTo>
                <a:lnTo>
                  <a:pt x="0" y="5783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60700">
            <a:off x="-3523375" y="694466"/>
            <a:ext cx="4964665" cy="4477225"/>
          </a:xfrm>
          <a:custGeom>
            <a:avLst/>
            <a:gdLst/>
            <a:ahLst/>
            <a:cxnLst/>
            <a:rect l="l" t="t" r="r" b="b"/>
            <a:pathLst>
              <a:path w="4964665" h="4477225">
                <a:moveTo>
                  <a:pt x="0" y="0"/>
                </a:moveTo>
                <a:lnTo>
                  <a:pt x="4964666" y="0"/>
                </a:lnTo>
                <a:lnTo>
                  <a:pt x="4964666" y="4477225"/>
                </a:lnTo>
                <a:lnTo>
                  <a:pt x="0" y="44772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881696" y="571500"/>
            <a:ext cx="8625289" cy="1362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57"/>
              </a:lnSpc>
            </a:pPr>
            <a:r>
              <a:rPr lang="zh-TW" altLang="en-US" sz="9677" dirty="0">
                <a:solidFill>
                  <a:srgbClr val="00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總務處</a:t>
            </a:r>
            <a:endParaRPr lang="en-US" sz="9677" dirty="0">
              <a:solidFill>
                <a:srgbClr val="000000"/>
              </a:solidFill>
              <a:latin typeface="華康儷粗圓(P)" panose="020F0700000000000000" pitchFamily="34" charset="-120"/>
              <a:ea typeface="華康儷粗圓(P)" panose="020F0700000000000000" pitchFamily="34" charset="-120"/>
            </a:endParaRPr>
          </a:p>
        </p:txBody>
      </p:sp>
      <p:sp>
        <p:nvSpPr>
          <p:cNvPr id="17" name="TextBox 9"/>
          <p:cNvSpPr txBox="1"/>
          <p:nvPr/>
        </p:nvSpPr>
        <p:spPr>
          <a:xfrm>
            <a:off x="10515600" y="9066061"/>
            <a:ext cx="6755645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6"/>
              </a:lnSpc>
            </a:pPr>
            <a:r>
              <a:rPr lang="zh-TW" altLang="en-US" sz="3576" dirty="0">
                <a:solidFill>
                  <a:srgbClr val="00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圖書館空間及設備改善工程</a:t>
            </a:r>
            <a:endParaRPr lang="en-US" altLang="zh-TW" sz="3576" dirty="0">
              <a:solidFill>
                <a:srgbClr val="000000"/>
              </a:solidFill>
              <a:latin typeface="華康儷粗圓(P)" panose="020F0700000000000000" pitchFamily="34" charset="-120"/>
              <a:ea typeface="華康儷粗圓(P)" panose="020F0700000000000000" pitchFamily="34" charset="-120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C31469E1-A2ED-4FAD-A8A9-A7FA4D839CF0}"/>
              </a:ext>
            </a:extLst>
          </p:cNvPr>
          <p:cNvSpPr txBox="1"/>
          <p:nvPr/>
        </p:nvSpPr>
        <p:spPr>
          <a:xfrm>
            <a:off x="644449" y="1494352"/>
            <a:ext cx="6755645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6"/>
              </a:lnSpc>
            </a:pPr>
            <a:r>
              <a:rPr lang="zh-TW" altLang="en-US" sz="4400" dirty="0">
                <a:solidFill>
                  <a:srgbClr val="00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舒適的閱讀空間</a:t>
            </a:r>
            <a:endParaRPr lang="en-US" altLang="zh-TW" sz="4400" dirty="0">
              <a:solidFill>
                <a:srgbClr val="000000"/>
              </a:solidFill>
              <a:latin typeface="華康儷粗圓(P)" panose="020F0700000000000000" pitchFamily="34" charset="-120"/>
              <a:ea typeface="華康儷粗圓(P)" panose="020F0700000000000000" pitchFamily="34" charset="-12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3812" y="7870914"/>
            <a:ext cx="1241274" cy="2266846"/>
          </a:xfrm>
          <a:custGeom>
            <a:avLst/>
            <a:gdLst/>
            <a:ahLst/>
            <a:cxnLst/>
            <a:rect l="l" t="t" r="r" b="b"/>
            <a:pathLst>
              <a:path w="1949502" h="3659517">
                <a:moveTo>
                  <a:pt x="0" y="0"/>
                </a:moveTo>
                <a:lnTo>
                  <a:pt x="1949501" y="0"/>
                </a:lnTo>
                <a:lnTo>
                  <a:pt x="1949501" y="3659517"/>
                </a:lnTo>
                <a:lnTo>
                  <a:pt x="0" y="36595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A4C1F6A4-3731-4A20-B301-B04DD3D4E3D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29" y="2243213"/>
            <a:ext cx="8483600" cy="6519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193A427B-D089-472B-A6C0-AA8A7B8199B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129" y="2240484"/>
            <a:ext cx="8692706" cy="6519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8077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78611">
            <a:off x="14425605" y="-3468155"/>
            <a:ext cx="8563762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269856">
            <a:off x="-5282680" y="-1749006"/>
            <a:ext cx="8563762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989010">
            <a:off x="16184615" y="-1922707"/>
            <a:ext cx="6413062" cy="5783416"/>
          </a:xfrm>
          <a:custGeom>
            <a:avLst/>
            <a:gdLst/>
            <a:ahLst/>
            <a:cxnLst/>
            <a:rect l="l" t="t" r="r" b="b"/>
            <a:pathLst>
              <a:path w="6413062" h="5783416">
                <a:moveTo>
                  <a:pt x="0" y="0"/>
                </a:moveTo>
                <a:lnTo>
                  <a:pt x="6413062" y="0"/>
                </a:lnTo>
                <a:lnTo>
                  <a:pt x="6413062" y="5783416"/>
                </a:lnTo>
                <a:lnTo>
                  <a:pt x="0" y="5783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60700">
            <a:off x="-3523375" y="694466"/>
            <a:ext cx="4964665" cy="4477225"/>
          </a:xfrm>
          <a:custGeom>
            <a:avLst/>
            <a:gdLst/>
            <a:ahLst/>
            <a:cxnLst/>
            <a:rect l="l" t="t" r="r" b="b"/>
            <a:pathLst>
              <a:path w="4964665" h="4477225">
                <a:moveTo>
                  <a:pt x="0" y="0"/>
                </a:moveTo>
                <a:lnTo>
                  <a:pt x="4964666" y="0"/>
                </a:lnTo>
                <a:lnTo>
                  <a:pt x="4964666" y="4477225"/>
                </a:lnTo>
                <a:lnTo>
                  <a:pt x="0" y="44772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88131" y="8504689"/>
            <a:ext cx="1266649" cy="1728046"/>
          </a:xfrm>
          <a:custGeom>
            <a:avLst/>
            <a:gdLst/>
            <a:ahLst/>
            <a:cxnLst/>
            <a:rect l="l" t="t" r="r" b="b"/>
            <a:pathLst>
              <a:path w="3409671" h="3659517">
                <a:moveTo>
                  <a:pt x="0" y="0"/>
                </a:moveTo>
                <a:lnTo>
                  <a:pt x="3409671" y="0"/>
                </a:lnTo>
                <a:lnTo>
                  <a:pt x="3409671" y="3659518"/>
                </a:lnTo>
                <a:lnTo>
                  <a:pt x="0" y="36595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881696" y="571500"/>
            <a:ext cx="8625289" cy="1362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57"/>
              </a:lnSpc>
            </a:pPr>
            <a:r>
              <a:rPr lang="zh-TW" altLang="en-US" sz="9677" dirty="0">
                <a:solidFill>
                  <a:srgbClr val="00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總務處</a:t>
            </a:r>
            <a:endParaRPr lang="en-US" sz="9677" dirty="0">
              <a:solidFill>
                <a:srgbClr val="000000"/>
              </a:solidFill>
              <a:latin typeface="華康儷粗圓(P)" panose="020F0700000000000000" pitchFamily="34" charset="-120"/>
              <a:ea typeface="華康儷粗圓(P)" panose="020F0700000000000000" pitchFamily="34" charset="-120"/>
            </a:endParaRPr>
          </a:p>
        </p:txBody>
      </p:sp>
      <p:sp>
        <p:nvSpPr>
          <p:cNvPr id="17" name="TextBox 9"/>
          <p:cNvSpPr txBox="1"/>
          <p:nvPr/>
        </p:nvSpPr>
        <p:spPr>
          <a:xfrm>
            <a:off x="10361378" y="9001021"/>
            <a:ext cx="6755645" cy="5861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6"/>
              </a:lnSpc>
            </a:pPr>
            <a:r>
              <a:rPr lang="zh-TW" altLang="en-US" sz="3576" dirty="0">
                <a:solidFill>
                  <a:srgbClr val="00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資源班教室改善工程</a:t>
            </a:r>
            <a:endParaRPr lang="en-US" altLang="zh-TW" sz="3576" dirty="0">
              <a:solidFill>
                <a:srgbClr val="000000"/>
              </a:solidFill>
              <a:latin typeface="華康儷粗圓(P)" panose="020F0700000000000000" pitchFamily="34" charset="-120"/>
              <a:ea typeface="華康儷粗圓(P)" panose="020F0700000000000000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6E2D4FAB-8377-46F8-AB31-22D051F691D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12222" r="7881" b="14085"/>
          <a:stretch/>
        </p:blipFill>
        <p:spPr>
          <a:xfrm>
            <a:off x="717500" y="3612444"/>
            <a:ext cx="8798729" cy="5865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684580E8-C576-4F23-ADCF-E83B6F6D32C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752" y="2018642"/>
            <a:ext cx="9411764" cy="6898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9">
            <a:extLst>
              <a:ext uri="{FF2B5EF4-FFF2-40B4-BE49-F238E27FC236}">
                <a16:creationId xmlns:a16="http://schemas.microsoft.com/office/drawing/2014/main" id="{509CF44B-A4F0-4F7C-B09C-399C8B3E1E05}"/>
              </a:ext>
            </a:extLst>
          </p:cNvPr>
          <p:cNvSpPr txBox="1"/>
          <p:nvPr/>
        </p:nvSpPr>
        <p:spPr>
          <a:xfrm>
            <a:off x="1430391" y="2673080"/>
            <a:ext cx="6755645" cy="5861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6"/>
              </a:lnSpc>
            </a:pPr>
            <a:r>
              <a:rPr lang="zh-TW" altLang="en-US" sz="3576" dirty="0">
                <a:solidFill>
                  <a:srgbClr val="00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照顧好每一位孩子</a:t>
            </a:r>
            <a:endParaRPr lang="en-US" altLang="zh-TW" sz="3576" dirty="0">
              <a:solidFill>
                <a:srgbClr val="000000"/>
              </a:solidFill>
              <a:latin typeface="華康儷粗圓(P)" panose="020F0700000000000000" pitchFamily="34" charset="-120"/>
              <a:ea typeface="華康儷粗圓(P)" panose="020F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85537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88013">
            <a:off x="14966134" y="5747288"/>
            <a:ext cx="8563762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0658901">
            <a:off x="-4281881" y="-3793170"/>
            <a:ext cx="8563762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797938">
            <a:off x="15081469" y="8873151"/>
            <a:ext cx="6413062" cy="5783416"/>
          </a:xfrm>
          <a:custGeom>
            <a:avLst/>
            <a:gdLst/>
            <a:ahLst/>
            <a:cxnLst/>
            <a:rect l="l" t="t" r="r" b="b"/>
            <a:pathLst>
              <a:path w="6413062" h="5783416">
                <a:moveTo>
                  <a:pt x="0" y="0"/>
                </a:moveTo>
                <a:lnTo>
                  <a:pt x="6413062" y="0"/>
                </a:lnTo>
                <a:lnTo>
                  <a:pt x="6413062" y="5783416"/>
                </a:lnTo>
                <a:lnTo>
                  <a:pt x="0" y="5783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528344">
            <a:off x="-2927479" y="-1525490"/>
            <a:ext cx="4964665" cy="4477225"/>
          </a:xfrm>
          <a:custGeom>
            <a:avLst/>
            <a:gdLst/>
            <a:ahLst/>
            <a:cxnLst/>
            <a:rect l="l" t="t" r="r" b="b"/>
            <a:pathLst>
              <a:path w="4964665" h="4477225">
                <a:moveTo>
                  <a:pt x="0" y="0"/>
                </a:moveTo>
                <a:lnTo>
                  <a:pt x="4964666" y="0"/>
                </a:lnTo>
                <a:lnTo>
                  <a:pt x="4964666" y="4477225"/>
                </a:lnTo>
                <a:lnTo>
                  <a:pt x="0" y="44772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8846498">
            <a:off x="-1433618" y="8212035"/>
            <a:ext cx="3114262" cy="2661279"/>
          </a:xfrm>
          <a:custGeom>
            <a:avLst/>
            <a:gdLst/>
            <a:ahLst/>
            <a:cxnLst/>
            <a:rect l="l" t="t" r="r" b="b"/>
            <a:pathLst>
              <a:path w="3114262" h="2661279">
                <a:moveTo>
                  <a:pt x="0" y="0"/>
                </a:moveTo>
                <a:lnTo>
                  <a:pt x="3114262" y="0"/>
                </a:lnTo>
                <a:lnTo>
                  <a:pt x="3114262" y="2661279"/>
                </a:lnTo>
                <a:lnTo>
                  <a:pt x="0" y="26612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087804">
            <a:off x="15522542" y="244522"/>
            <a:ext cx="1405794" cy="2645625"/>
          </a:xfrm>
          <a:custGeom>
            <a:avLst/>
            <a:gdLst/>
            <a:ahLst/>
            <a:cxnLst/>
            <a:rect l="l" t="t" r="r" b="b"/>
            <a:pathLst>
              <a:path w="1405794" h="2645625">
                <a:moveTo>
                  <a:pt x="0" y="0"/>
                </a:moveTo>
                <a:lnTo>
                  <a:pt x="1405794" y="0"/>
                </a:lnTo>
                <a:lnTo>
                  <a:pt x="1405794" y="2645626"/>
                </a:lnTo>
                <a:lnTo>
                  <a:pt x="0" y="26456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245673" y="468828"/>
            <a:ext cx="7103865" cy="1219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2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71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儷粗圓(P)" panose="020F0700000000000000" pitchFamily="34" charset="-120"/>
                <a:ea typeface="華康儷粗圓(P)" panose="020F0700000000000000" pitchFamily="34" charset="-120"/>
                <a:cs typeface="+mn-cs"/>
              </a:rPr>
              <a:t>輔導室</a:t>
            </a:r>
            <a:endParaRPr kumimoji="0" lang="en-US" sz="871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華康儷粗圓(P)" panose="020F0700000000000000" pitchFamily="34" charset="-120"/>
              <a:ea typeface="華康儷粗圓(P)" panose="020F0700000000000000" pitchFamily="34" charset="-120"/>
              <a:cs typeface="+mn-cs"/>
            </a:endParaRPr>
          </a:p>
        </p:txBody>
      </p:sp>
      <p:sp>
        <p:nvSpPr>
          <p:cNvPr id="9" name="標題 8">
            <a:extLst>
              <a:ext uri="{FF2B5EF4-FFF2-40B4-BE49-F238E27FC236}">
                <a16:creationId xmlns:a16="http://schemas.microsoft.com/office/drawing/2014/main" id="{47DD8F78-DED8-CB31-8FD3-E813FE08A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1946620"/>
            <a:ext cx="10668000" cy="1219283"/>
          </a:xfrm>
        </p:spPr>
        <p:txBody>
          <a:bodyPr>
            <a:normAutofit fontScale="90000"/>
          </a:bodyPr>
          <a:lstStyle/>
          <a:p>
            <a:r>
              <a:rPr lang="zh-TW" altLang="zh-TW" sz="6700" b="1" kern="100" dirty="0">
                <a:effectLst/>
                <a:highlight>
                  <a:srgbClr val="FFFF00"/>
                </a:highlight>
                <a:latin typeface="華康標楷體" panose="03000509000000000000" pitchFamily="65" charset="-120"/>
                <a:ea typeface="華康標楷體" panose="03000509000000000000" pitchFamily="65" charset="-120"/>
                <a:cs typeface="Times New Roman" panose="02020603050405020304" pitchFamily="18" charset="0"/>
              </a:rPr>
              <a:t>一、建立生活常規及學習習慣</a:t>
            </a:r>
            <a:br>
              <a:rPr lang="zh-TW" altLang="zh-TW" sz="4400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</a:br>
            <a:endParaRPr lang="zh-TW" altLang="en-US" dirty="0"/>
          </a:p>
        </p:txBody>
      </p:sp>
      <p:sp>
        <p:nvSpPr>
          <p:cNvPr id="11" name="內容版面配置區 10">
            <a:extLst>
              <a:ext uri="{FF2B5EF4-FFF2-40B4-BE49-F238E27FC236}">
                <a16:creationId xmlns:a16="http://schemas.microsoft.com/office/drawing/2014/main" id="{63334CD4-762E-794F-9349-4F0125AF5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5824" y="3165903"/>
            <a:ext cx="12986176" cy="650553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zh-TW" altLang="zh-TW" sz="5400" kern="100" dirty="0">
                <a:effectLst/>
                <a:latin typeface="華康標楷體" panose="03000509000000000000" pitchFamily="65" charset="-120"/>
                <a:ea typeface="華康標楷體" panose="03000509000000000000" pitchFamily="65" charset="-120"/>
                <a:cs typeface="Times New Roman" panose="02020603050405020304" pitchFamily="18" charset="0"/>
              </a:rPr>
              <a:t>國中</a:t>
            </a:r>
            <a:r>
              <a:rPr lang="zh-TW" altLang="en-US" sz="5400" kern="100" dirty="0">
                <a:effectLst/>
                <a:latin typeface="華康標楷體" panose="03000509000000000000" pitchFamily="65" charset="-120"/>
                <a:ea typeface="華康標楷體" panose="03000509000000000000" pitchFamily="65" charset="-120"/>
                <a:cs typeface="Times New Roman" panose="02020603050405020304" pitchFamily="18" charset="0"/>
              </a:rPr>
              <a:t>階段是</a:t>
            </a:r>
            <a:r>
              <a:rPr lang="zh-TW" altLang="en-US" sz="5400" b="1" i="1" u="sng" kern="100" dirty="0">
                <a:effectLst/>
                <a:latin typeface="華康標楷體" panose="03000509000000000000" pitchFamily="65" charset="-120"/>
                <a:ea typeface="華康標楷體" panose="03000509000000000000" pitchFamily="65" charset="-120"/>
                <a:cs typeface="Times New Roman" panose="02020603050405020304" pitchFamily="18" charset="0"/>
              </a:rPr>
              <a:t>訓練獨立</a:t>
            </a:r>
            <a:r>
              <a:rPr lang="zh-TW" altLang="en-US" sz="5400" kern="100" dirty="0">
                <a:effectLst/>
                <a:latin typeface="華康標楷體" panose="03000509000000000000" pitchFamily="65" charset="-120"/>
                <a:ea typeface="華康標楷體" panose="03000509000000000000" pitchFamily="65" charset="-120"/>
                <a:cs typeface="Times New Roman" panose="02020603050405020304" pitchFamily="18" charset="0"/>
              </a:rPr>
              <a:t>的開始</a:t>
            </a:r>
            <a:r>
              <a:rPr lang="zh-TW" altLang="zh-TW" sz="5400" kern="100" dirty="0">
                <a:effectLst/>
                <a:latin typeface="華康標楷體" panose="03000509000000000000" pitchFamily="65" charset="-120"/>
                <a:ea typeface="華康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5400" kern="100" dirty="0">
                <a:effectLst/>
                <a:latin typeface="華康標楷體" panose="03000509000000000000" pitchFamily="65" charset="-120"/>
                <a:ea typeface="華康標楷體" panose="03000509000000000000" pitchFamily="65" charset="-120"/>
                <a:cs typeface="Times New Roman" panose="02020603050405020304" pitchFamily="18" charset="0"/>
              </a:rPr>
              <a:t>請家長協助讓</a:t>
            </a:r>
            <a:r>
              <a:rPr lang="zh-TW" altLang="zh-TW" sz="5400" kern="100" dirty="0">
                <a:effectLst/>
                <a:latin typeface="華康標楷體" panose="03000509000000000000" pitchFamily="65" charset="-120"/>
                <a:ea typeface="華康標楷體" panose="03000509000000000000" pitchFamily="65" charset="-120"/>
                <a:cs typeface="Times New Roman" panose="02020603050405020304" pitchFamily="18" charset="0"/>
              </a:rPr>
              <a:t>孩子在學習和作息上</a:t>
            </a:r>
            <a:r>
              <a:rPr lang="zh-TW" altLang="en-US" sz="5400" kern="100" dirty="0">
                <a:effectLst/>
                <a:latin typeface="華康標楷體" panose="03000509000000000000" pitchFamily="65" charset="-120"/>
                <a:ea typeface="華康標楷體" panose="03000509000000000000" pitchFamily="65" charset="-120"/>
                <a:cs typeface="Times New Roman" panose="02020603050405020304" pitchFamily="18" charset="0"/>
              </a:rPr>
              <a:t>都能</a:t>
            </a:r>
            <a:r>
              <a:rPr lang="zh-TW" altLang="zh-TW" sz="5400" kern="100" dirty="0">
                <a:effectLst/>
                <a:latin typeface="華康標楷體" panose="03000509000000000000" pitchFamily="65" charset="-120"/>
                <a:ea typeface="華康標楷體" panose="03000509000000000000" pitchFamily="65" charset="-120"/>
                <a:cs typeface="Times New Roman" panose="02020603050405020304" pitchFamily="18" charset="0"/>
              </a:rPr>
              <a:t>養成自律的習慣</a:t>
            </a:r>
            <a:r>
              <a:rPr lang="zh-TW" altLang="en-US" sz="5400" kern="100" dirty="0">
                <a:effectLst/>
                <a:latin typeface="華康標楷體" panose="03000509000000000000" pitchFamily="65" charset="-120"/>
                <a:ea typeface="華康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5400" kern="100" dirty="0">
              <a:effectLst/>
              <a:latin typeface="華康標楷體" panose="03000509000000000000" pitchFamily="65" charset="-120"/>
              <a:ea typeface="華康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zh-TW" altLang="zh-TW" sz="5400" kern="100" dirty="0">
                <a:effectLst/>
                <a:latin typeface="華康標楷體" panose="03000509000000000000" pitchFamily="65" charset="-120"/>
                <a:ea typeface="華康標楷體" panose="03000509000000000000" pitchFamily="65" charset="-120"/>
                <a:cs typeface="Times New Roman" panose="02020603050405020304" pitchFamily="18" charset="0"/>
              </a:rPr>
              <a:t>國中有</a:t>
            </a:r>
            <a:r>
              <a:rPr lang="zh-TW" altLang="zh-TW" sz="5400" b="1" i="1" u="sng" kern="100" dirty="0">
                <a:effectLst/>
                <a:latin typeface="華康標楷體" panose="03000509000000000000" pitchFamily="65" charset="-120"/>
                <a:ea typeface="華康標楷體" panose="03000509000000000000" pitchFamily="65" charset="-120"/>
                <a:cs typeface="Times New Roman" panose="02020603050405020304" pitchFamily="18" charset="0"/>
              </a:rPr>
              <a:t>明確的校規</a:t>
            </a:r>
            <a:r>
              <a:rPr lang="zh-TW" altLang="zh-TW" sz="5400" kern="100" dirty="0">
                <a:effectLst/>
                <a:latin typeface="華康標楷體" panose="03000509000000000000" pitchFamily="65" charset="-120"/>
                <a:ea typeface="華康標楷體" panose="03000509000000000000" pitchFamily="65" charset="-120"/>
                <a:cs typeface="Times New Roman" panose="02020603050405020304" pitchFamily="18" charset="0"/>
              </a:rPr>
              <a:t>，同時伴隨著獎懲，若不小心違反校規，可能會影響未來的升學，請家長特別留意。</a:t>
            </a:r>
            <a:endParaRPr lang="en-US" altLang="zh-TW" sz="5400" kern="100" dirty="0">
              <a:effectLst/>
              <a:latin typeface="華康標楷體" panose="03000509000000000000" pitchFamily="65" charset="-120"/>
              <a:ea typeface="華康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zh-TW" altLang="en-US" sz="5400" kern="100" dirty="0">
                <a:latin typeface="華康標楷體" panose="03000509000000000000" pitchFamily="65" charset="-120"/>
                <a:ea typeface="華康標楷體" panose="03000509000000000000" pitchFamily="65" charset="-120"/>
                <a:cs typeface="Times New Roman" panose="02020603050405020304" pitchFamily="18" charset="0"/>
              </a:rPr>
              <a:t>請家長帶領孩子調整生活習慣，因為教育無他，唯</a:t>
            </a:r>
            <a:r>
              <a:rPr lang="en-US" altLang="zh-TW" sz="5400" kern="100" dirty="0">
                <a:latin typeface="華康標楷體" panose="03000509000000000000" pitchFamily="65" charset="-120"/>
                <a:ea typeface="華康標楷體" panose="03000509000000000000" pitchFamily="65" charset="-120"/>
                <a:cs typeface="Times New Roman" panose="02020603050405020304" pitchFamily="18" charset="0"/>
              </a:rPr>
              <a:t>『</a:t>
            </a:r>
            <a:r>
              <a:rPr lang="zh-TW" altLang="en-US" sz="5400" b="1" i="1" u="sng" kern="100" dirty="0">
                <a:latin typeface="華康標楷體" panose="03000509000000000000" pitchFamily="65" charset="-120"/>
                <a:ea typeface="華康標楷體" panose="03000509000000000000" pitchFamily="65" charset="-120"/>
                <a:cs typeface="Times New Roman" panose="02020603050405020304" pitchFamily="18" charset="0"/>
              </a:rPr>
              <a:t>愛與榜樣</a:t>
            </a:r>
            <a:r>
              <a:rPr lang="en-US" altLang="zh-TW" sz="5400" kern="100" dirty="0">
                <a:latin typeface="華康標楷體" panose="03000509000000000000" pitchFamily="65" charset="-120"/>
                <a:ea typeface="華康標楷體" panose="03000509000000000000" pitchFamily="65" charset="-120"/>
                <a:cs typeface="Times New Roman" panose="02020603050405020304" pitchFamily="18" charset="0"/>
              </a:rPr>
              <a:t>』</a:t>
            </a:r>
            <a:r>
              <a:rPr lang="zh-TW" altLang="en-US" sz="5400" kern="100" dirty="0"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。</a:t>
            </a:r>
            <a:endParaRPr lang="zh-TW" altLang="zh-TW" sz="5400" kern="100" dirty="0">
              <a:effectLst/>
              <a:latin typeface="Aptos" panose="020B000402020202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25197" y="-3891380"/>
            <a:ext cx="8747865" cy="10158619"/>
            <a:chOff x="0" y="0"/>
            <a:chExt cx="11663821" cy="13544825"/>
          </a:xfrm>
        </p:grpSpPr>
        <p:sp>
          <p:nvSpPr>
            <p:cNvPr id="3" name="Freeform 3"/>
            <p:cNvSpPr/>
            <p:nvPr/>
          </p:nvSpPr>
          <p:spPr>
            <a:xfrm rot="-5528019">
              <a:off x="-120098" y="2259047"/>
              <a:ext cx="11418350" cy="10760502"/>
            </a:xfrm>
            <a:custGeom>
              <a:avLst/>
              <a:gdLst/>
              <a:ahLst/>
              <a:cxnLst/>
              <a:rect l="l" t="t" r="r" b="b"/>
              <a:pathLst>
                <a:path w="11418350" h="10760502">
                  <a:moveTo>
                    <a:pt x="0" y="0"/>
                  </a:moveTo>
                  <a:lnTo>
                    <a:pt x="11418350" y="0"/>
                  </a:lnTo>
                  <a:lnTo>
                    <a:pt x="11418350" y="10760503"/>
                  </a:lnTo>
                  <a:lnTo>
                    <a:pt x="0" y="107605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4418093">
              <a:off x="2484425" y="1332896"/>
              <a:ext cx="8550749" cy="7711221"/>
            </a:xfrm>
            <a:custGeom>
              <a:avLst/>
              <a:gdLst/>
              <a:ahLst/>
              <a:cxnLst/>
              <a:rect l="l" t="t" r="r" b="b"/>
              <a:pathLst>
                <a:path w="8550749" h="7711221">
                  <a:moveTo>
                    <a:pt x="0" y="0"/>
                  </a:moveTo>
                  <a:lnTo>
                    <a:pt x="8550750" y="0"/>
                  </a:lnTo>
                  <a:lnTo>
                    <a:pt x="8550750" y="7711221"/>
                  </a:lnTo>
                  <a:lnTo>
                    <a:pt x="0" y="7711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3020714" y="4992976"/>
            <a:ext cx="9262335" cy="9676231"/>
            <a:chOff x="0" y="0"/>
            <a:chExt cx="12349780" cy="12901642"/>
          </a:xfrm>
        </p:grpSpPr>
        <p:sp>
          <p:nvSpPr>
            <p:cNvPr id="6" name="Freeform 6"/>
            <p:cNvSpPr/>
            <p:nvPr/>
          </p:nvSpPr>
          <p:spPr>
            <a:xfrm rot="4882999">
              <a:off x="465715" y="1070570"/>
              <a:ext cx="11418350" cy="10760502"/>
            </a:xfrm>
            <a:custGeom>
              <a:avLst/>
              <a:gdLst/>
              <a:ahLst/>
              <a:cxnLst/>
              <a:rect l="l" t="t" r="r" b="b"/>
              <a:pathLst>
                <a:path w="11418350" h="10760502">
                  <a:moveTo>
                    <a:pt x="0" y="0"/>
                  </a:moveTo>
                  <a:lnTo>
                    <a:pt x="11418350" y="0"/>
                  </a:lnTo>
                  <a:lnTo>
                    <a:pt x="11418350" y="10760502"/>
                  </a:lnTo>
                  <a:lnTo>
                    <a:pt x="0" y="107605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4247557">
              <a:off x="2089442" y="4073882"/>
              <a:ext cx="6619554" cy="5969634"/>
            </a:xfrm>
            <a:custGeom>
              <a:avLst/>
              <a:gdLst/>
              <a:ahLst/>
              <a:cxnLst/>
              <a:rect l="l" t="t" r="r" b="b"/>
              <a:pathLst>
                <a:path w="6619554" h="5969634">
                  <a:moveTo>
                    <a:pt x="0" y="0"/>
                  </a:moveTo>
                  <a:lnTo>
                    <a:pt x="6619554" y="0"/>
                  </a:lnTo>
                  <a:lnTo>
                    <a:pt x="6619554" y="5969634"/>
                  </a:lnTo>
                  <a:lnTo>
                    <a:pt x="0" y="59696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028700" y="3621375"/>
            <a:ext cx="5379139" cy="5291728"/>
          </a:xfrm>
          <a:custGeom>
            <a:avLst/>
            <a:gdLst/>
            <a:ahLst/>
            <a:cxnLst/>
            <a:rect l="l" t="t" r="r" b="b"/>
            <a:pathLst>
              <a:path w="5379139" h="5291728">
                <a:moveTo>
                  <a:pt x="0" y="0"/>
                </a:moveTo>
                <a:lnTo>
                  <a:pt x="5379139" y="0"/>
                </a:lnTo>
                <a:lnTo>
                  <a:pt x="5379139" y="5291728"/>
                </a:lnTo>
                <a:lnTo>
                  <a:pt x="0" y="52917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379139" y="3538955"/>
            <a:ext cx="11013147" cy="2173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39"/>
              </a:lnSpc>
            </a:pPr>
            <a:r>
              <a:rPr lang="en-US" sz="11959" dirty="0" err="1">
                <a:solidFill>
                  <a:srgbClr val="00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家長簽到</a:t>
            </a:r>
            <a:endParaRPr lang="en-US" sz="11959" dirty="0">
              <a:solidFill>
                <a:srgbClr val="000000"/>
              </a:solidFill>
              <a:latin typeface="華康儷粗圓(P)" panose="020F0700000000000000" pitchFamily="34" charset="-120"/>
              <a:ea typeface="華康儷粗圓(P)" panose="020F0700000000000000" pitchFamily="34" charset="-12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88013">
            <a:off x="14966134" y="5747288"/>
            <a:ext cx="8563762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0658901">
            <a:off x="-4281881" y="-3793170"/>
            <a:ext cx="8563762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797938">
            <a:off x="15081469" y="8873151"/>
            <a:ext cx="6413062" cy="5783416"/>
          </a:xfrm>
          <a:custGeom>
            <a:avLst/>
            <a:gdLst/>
            <a:ahLst/>
            <a:cxnLst/>
            <a:rect l="l" t="t" r="r" b="b"/>
            <a:pathLst>
              <a:path w="6413062" h="5783416">
                <a:moveTo>
                  <a:pt x="0" y="0"/>
                </a:moveTo>
                <a:lnTo>
                  <a:pt x="6413062" y="0"/>
                </a:lnTo>
                <a:lnTo>
                  <a:pt x="6413062" y="5783416"/>
                </a:lnTo>
                <a:lnTo>
                  <a:pt x="0" y="5783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528344">
            <a:off x="-2927479" y="-1525490"/>
            <a:ext cx="4964665" cy="4477225"/>
          </a:xfrm>
          <a:custGeom>
            <a:avLst/>
            <a:gdLst/>
            <a:ahLst/>
            <a:cxnLst/>
            <a:rect l="l" t="t" r="r" b="b"/>
            <a:pathLst>
              <a:path w="4964665" h="4477225">
                <a:moveTo>
                  <a:pt x="0" y="0"/>
                </a:moveTo>
                <a:lnTo>
                  <a:pt x="4964666" y="0"/>
                </a:lnTo>
                <a:lnTo>
                  <a:pt x="4964666" y="4477225"/>
                </a:lnTo>
                <a:lnTo>
                  <a:pt x="0" y="44772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8846498">
            <a:off x="-1433618" y="8212035"/>
            <a:ext cx="3114262" cy="2661279"/>
          </a:xfrm>
          <a:custGeom>
            <a:avLst/>
            <a:gdLst/>
            <a:ahLst/>
            <a:cxnLst/>
            <a:rect l="l" t="t" r="r" b="b"/>
            <a:pathLst>
              <a:path w="3114262" h="2661279">
                <a:moveTo>
                  <a:pt x="0" y="0"/>
                </a:moveTo>
                <a:lnTo>
                  <a:pt x="3114262" y="0"/>
                </a:lnTo>
                <a:lnTo>
                  <a:pt x="3114262" y="2661279"/>
                </a:lnTo>
                <a:lnTo>
                  <a:pt x="0" y="26612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087804">
            <a:off x="15522542" y="244522"/>
            <a:ext cx="1405794" cy="2645625"/>
          </a:xfrm>
          <a:custGeom>
            <a:avLst/>
            <a:gdLst/>
            <a:ahLst/>
            <a:cxnLst/>
            <a:rect l="l" t="t" r="r" b="b"/>
            <a:pathLst>
              <a:path w="1405794" h="2645625">
                <a:moveTo>
                  <a:pt x="0" y="0"/>
                </a:moveTo>
                <a:lnTo>
                  <a:pt x="1405794" y="0"/>
                </a:lnTo>
                <a:lnTo>
                  <a:pt x="1405794" y="2645626"/>
                </a:lnTo>
                <a:lnTo>
                  <a:pt x="0" y="26456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000264" y="555160"/>
            <a:ext cx="7103865" cy="1219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2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71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儷粗圓(P)" panose="020F0700000000000000" pitchFamily="34" charset="-120"/>
                <a:ea typeface="華康儷粗圓(P)" panose="020F0700000000000000" pitchFamily="34" charset="-120"/>
                <a:cs typeface="+mn-cs"/>
              </a:rPr>
              <a:t>輔導室</a:t>
            </a:r>
            <a:endParaRPr kumimoji="0" lang="en-US" sz="871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華康儷粗圓(P)" panose="020F0700000000000000" pitchFamily="34" charset="-120"/>
              <a:ea typeface="華康儷粗圓(P)" panose="020F0700000000000000" pitchFamily="34" charset="-120"/>
              <a:cs typeface="+mn-cs"/>
            </a:endParaRPr>
          </a:p>
        </p:txBody>
      </p:sp>
      <p:sp>
        <p:nvSpPr>
          <p:cNvPr id="9" name="標題 8">
            <a:extLst>
              <a:ext uri="{FF2B5EF4-FFF2-40B4-BE49-F238E27FC236}">
                <a16:creationId xmlns:a16="http://schemas.microsoft.com/office/drawing/2014/main" id="{D74BA5D2-9E2F-AD99-92A0-EFD9973C1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0" y="2172778"/>
            <a:ext cx="9635004" cy="1143000"/>
          </a:xfrm>
        </p:spPr>
        <p:txBody>
          <a:bodyPr>
            <a:normAutofit fontScale="90000"/>
          </a:bodyPr>
          <a:lstStyle/>
          <a:p>
            <a:r>
              <a:rPr lang="zh-TW" altLang="zh-TW" sz="6700" b="1" kern="100" dirty="0">
                <a:effectLst/>
                <a:highlight>
                  <a:srgbClr val="00FF00"/>
                </a:highlight>
                <a:latin typeface="華康標楷體" panose="03000509000000000000" pitchFamily="65" charset="-120"/>
                <a:ea typeface="華康標楷體" panose="03000509000000000000" pitchFamily="65" charset="-120"/>
                <a:cs typeface="Times New Roman" panose="02020603050405020304" pitchFamily="18" charset="0"/>
              </a:rPr>
              <a:t>二、注意升學多元學習表現</a:t>
            </a:r>
            <a:br>
              <a:rPr lang="zh-TW" altLang="zh-TW" sz="4400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</a:br>
            <a:endParaRPr lang="zh-TW" altLang="en-US" dirty="0"/>
          </a:p>
        </p:txBody>
      </p:sp>
      <p:sp>
        <p:nvSpPr>
          <p:cNvPr id="10" name="內容版面配置區 9">
            <a:extLst>
              <a:ext uri="{FF2B5EF4-FFF2-40B4-BE49-F238E27FC236}">
                <a16:creationId xmlns:a16="http://schemas.microsoft.com/office/drawing/2014/main" id="{B81A4DE2-53F5-E810-1F4C-2DB1E5E3D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0" y="3315778"/>
            <a:ext cx="12395171" cy="524135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zh-TW" altLang="en-US" sz="5400" kern="100" dirty="0">
                <a:effectLst/>
                <a:latin typeface="華康標楷體" panose="03000509000000000000" pitchFamily="65" charset="-120"/>
                <a:ea typeface="華康標楷體" panose="03000509000000000000" pitchFamily="65" charset="-120"/>
                <a:cs typeface="Times New Roman" panose="02020603050405020304" pitchFamily="18" charset="0"/>
              </a:rPr>
              <a:t>未來的升學，除會考成績外，另和孩子的多元學習表現有關。</a:t>
            </a:r>
            <a:endParaRPr lang="en-US" altLang="zh-TW" sz="5400" kern="100" dirty="0">
              <a:effectLst/>
              <a:latin typeface="華康標楷體" panose="03000509000000000000" pitchFamily="65" charset="-120"/>
              <a:ea typeface="華康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zh-TW" altLang="zh-TW" sz="5400" kern="100" dirty="0">
                <a:effectLst/>
                <a:latin typeface="華康標楷體" panose="03000509000000000000" pitchFamily="65" charset="-120"/>
                <a:ea typeface="華康標楷體" panose="03000509000000000000" pitchFamily="65" charset="-120"/>
                <a:cs typeface="Times New Roman" panose="02020603050405020304" pitchFamily="18" charset="0"/>
              </a:rPr>
              <a:t>請家長和孩子優先關注，例如</a:t>
            </a:r>
            <a:r>
              <a:rPr lang="zh-TW" altLang="zh-TW" sz="5400" b="1" i="1" u="sng" kern="100" dirty="0">
                <a:effectLst/>
                <a:latin typeface="華康標楷體" panose="03000509000000000000" pitchFamily="65" charset="-120"/>
                <a:ea typeface="華康標楷體" panose="03000509000000000000" pitchFamily="65" charset="-120"/>
                <a:cs typeface="Times New Roman" panose="02020603050405020304" pitchFamily="18" charset="0"/>
              </a:rPr>
              <a:t>獎懲分數</a:t>
            </a:r>
            <a:r>
              <a:rPr lang="zh-TW" altLang="zh-TW" sz="5400" kern="100" dirty="0">
                <a:effectLst/>
                <a:latin typeface="華康標楷體" panose="03000509000000000000" pitchFamily="65" charset="-120"/>
                <a:ea typeface="華康標楷體" panose="03000509000000000000" pitchFamily="65" charset="-120"/>
                <a:cs typeface="Times New Roman" panose="02020603050405020304" pitchFamily="18" charset="0"/>
              </a:rPr>
              <a:t>和</a:t>
            </a:r>
            <a:r>
              <a:rPr lang="zh-TW" altLang="zh-TW" sz="5400" b="1" i="1" u="sng" kern="100" dirty="0">
                <a:effectLst/>
                <a:latin typeface="華康標楷體" panose="03000509000000000000" pitchFamily="65" charset="-120"/>
                <a:ea typeface="華康標楷體" panose="03000509000000000000" pitchFamily="65" charset="-120"/>
                <a:cs typeface="Times New Roman" panose="02020603050405020304" pitchFamily="18" charset="0"/>
              </a:rPr>
              <a:t>志工服務時數</a:t>
            </a:r>
            <a:r>
              <a:rPr lang="zh-TW" altLang="en-US" sz="5400" kern="100" dirty="0">
                <a:effectLst/>
                <a:latin typeface="華康標楷體" panose="03000509000000000000" pitchFamily="65" charset="-120"/>
                <a:ea typeface="華康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5400" kern="100" dirty="0">
              <a:effectLst/>
              <a:latin typeface="華康標楷體" panose="03000509000000000000" pitchFamily="65" charset="-120"/>
              <a:ea typeface="華康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zh-TW" altLang="en-US" sz="5400" kern="100" dirty="0">
                <a:effectLst/>
                <a:latin typeface="華康標楷體" panose="03000509000000000000" pitchFamily="65" charset="-120"/>
                <a:ea typeface="華康標楷體" panose="03000509000000000000" pitchFamily="65" charset="-120"/>
                <a:cs typeface="Times New Roman" panose="02020603050405020304" pitchFamily="18" charset="0"/>
              </a:rPr>
              <a:t>相關多元學習表現的資訊可以跟導師或各處室詢問。</a:t>
            </a:r>
            <a:endParaRPr lang="en-US" altLang="zh-TW" sz="5400" kern="100" dirty="0">
              <a:effectLst/>
              <a:latin typeface="華康標楷體" panose="03000509000000000000" pitchFamily="65" charset="-120"/>
              <a:ea typeface="華康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en-US" altLang="zh-TW" sz="4800" kern="100" dirty="0">
              <a:effectLst/>
              <a:latin typeface="Aptos" panose="020B000402020202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endParaRPr lang="en-US" altLang="zh-TW" sz="4800" kern="100" dirty="0">
              <a:effectLst/>
              <a:latin typeface="Aptos" panose="020B000402020202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endParaRPr lang="zh-TW" altLang="zh-TW" sz="4800" kern="100" dirty="0">
              <a:effectLst/>
              <a:latin typeface="Aptos" panose="020B000402020202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214170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88013">
            <a:off x="14966134" y="5747288"/>
            <a:ext cx="8563762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0658901">
            <a:off x="-4281881" y="-3793170"/>
            <a:ext cx="8563762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797938">
            <a:off x="15081469" y="8873151"/>
            <a:ext cx="6413062" cy="5783416"/>
          </a:xfrm>
          <a:custGeom>
            <a:avLst/>
            <a:gdLst/>
            <a:ahLst/>
            <a:cxnLst/>
            <a:rect l="l" t="t" r="r" b="b"/>
            <a:pathLst>
              <a:path w="6413062" h="5783416">
                <a:moveTo>
                  <a:pt x="0" y="0"/>
                </a:moveTo>
                <a:lnTo>
                  <a:pt x="6413062" y="0"/>
                </a:lnTo>
                <a:lnTo>
                  <a:pt x="6413062" y="5783416"/>
                </a:lnTo>
                <a:lnTo>
                  <a:pt x="0" y="5783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528344">
            <a:off x="-2927479" y="-1525490"/>
            <a:ext cx="4964665" cy="4477225"/>
          </a:xfrm>
          <a:custGeom>
            <a:avLst/>
            <a:gdLst/>
            <a:ahLst/>
            <a:cxnLst/>
            <a:rect l="l" t="t" r="r" b="b"/>
            <a:pathLst>
              <a:path w="4964665" h="4477225">
                <a:moveTo>
                  <a:pt x="0" y="0"/>
                </a:moveTo>
                <a:lnTo>
                  <a:pt x="4964666" y="0"/>
                </a:lnTo>
                <a:lnTo>
                  <a:pt x="4964666" y="4477225"/>
                </a:lnTo>
                <a:lnTo>
                  <a:pt x="0" y="44772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8846498">
            <a:off x="-1433618" y="8212035"/>
            <a:ext cx="3114262" cy="2661279"/>
          </a:xfrm>
          <a:custGeom>
            <a:avLst/>
            <a:gdLst/>
            <a:ahLst/>
            <a:cxnLst/>
            <a:rect l="l" t="t" r="r" b="b"/>
            <a:pathLst>
              <a:path w="3114262" h="2661279">
                <a:moveTo>
                  <a:pt x="0" y="0"/>
                </a:moveTo>
                <a:lnTo>
                  <a:pt x="3114262" y="0"/>
                </a:lnTo>
                <a:lnTo>
                  <a:pt x="3114262" y="2661279"/>
                </a:lnTo>
                <a:lnTo>
                  <a:pt x="0" y="26612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087804">
            <a:off x="15522542" y="244522"/>
            <a:ext cx="1405794" cy="2645625"/>
          </a:xfrm>
          <a:custGeom>
            <a:avLst/>
            <a:gdLst/>
            <a:ahLst/>
            <a:cxnLst/>
            <a:rect l="l" t="t" r="r" b="b"/>
            <a:pathLst>
              <a:path w="1405794" h="2645625">
                <a:moveTo>
                  <a:pt x="0" y="0"/>
                </a:moveTo>
                <a:lnTo>
                  <a:pt x="1405794" y="0"/>
                </a:lnTo>
                <a:lnTo>
                  <a:pt x="1405794" y="2645626"/>
                </a:lnTo>
                <a:lnTo>
                  <a:pt x="0" y="26456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245673" y="468828"/>
            <a:ext cx="7103865" cy="1219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2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71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華康儷粗圓(P)" panose="020F0700000000000000" pitchFamily="34" charset="-120"/>
                <a:ea typeface="華康儷粗圓(P)" panose="020F0700000000000000" pitchFamily="34" charset="-120"/>
                <a:cs typeface="+mn-cs"/>
              </a:rPr>
              <a:t>輔導室</a:t>
            </a:r>
            <a:endParaRPr kumimoji="0" lang="en-US" sz="871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華康儷粗圓(P)" panose="020F0700000000000000" pitchFamily="34" charset="-120"/>
              <a:ea typeface="華康儷粗圓(P)" panose="020F0700000000000000" pitchFamily="34" charset="-120"/>
              <a:cs typeface="+mn-cs"/>
            </a:endParaRPr>
          </a:p>
        </p:txBody>
      </p:sp>
      <p:sp>
        <p:nvSpPr>
          <p:cNvPr id="9" name="標題 8">
            <a:extLst>
              <a:ext uri="{FF2B5EF4-FFF2-40B4-BE49-F238E27FC236}">
                <a16:creationId xmlns:a16="http://schemas.microsoft.com/office/drawing/2014/main" id="{F84FFBDC-9E65-49FA-C51E-83390C76C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0" y="2307740"/>
            <a:ext cx="10103349" cy="1143000"/>
          </a:xfrm>
        </p:spPr>
        <p:txBody>
          <a:bodyPr>
            <a:normAutofit fontScale="90000"/>
          </a:bodyPr>
          <a:lstStyle/>
          <a:p>
            <a:r>
              <a:rPr lang="zh-TW" altLang="zh-TW" sz="6700" b="1" kern="100" dirty="0">
                <a:effectLst/>
                <a:highlight>
                  <a:srgbClr val="00FFFF"/>
                </a:highlight>
                <a:latin typeface="華康標楷體" panose="03000509000000000000" pitchFamily="65" charset="-120"/>
                <a:ea typeface="華康標楷體" panose="03000509000000000000" pitchFamily="65" charset="-120"/>
                <a:cs typeface="Times New Roman" panose="02020603050405020304" pitchFamily="18" charset="0"/>
              </a:rPr>
              <a:t>三、關心生涯及升學的選擇</a:t>
            </a:r>
            <a:br>
              <a:rPr lang="zh-TW" altLang="zh-TW" sz="4400" kern="100" dirty="0">
                <a:effectLst/>
                <a:latin typeface="Aptos" panose="020B000402020202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</a:br>
            <a:endParaRPr lang="zh-TW" altLang="en-US" dirty="0"/>
          </a:p>
        </p:txBody>
      </p:sp>
      <p:sp>
        <p:nvSpPr>
          <p:cNvPr id="10" name="內容版面配置區 9">
            <a:extLst>
              <a:ext uri="{FF2B5EF4-FFF2-40B4-BE49-F238E27FC236}">
                <a16:creationId xmlns:a16="http://schemas.microsoft.com/office/drawing/2014/main" id="{3EA72FA9-181B-04A0-9CA5-ABDB0CB2A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0" y="3450740"/>
            <a:ext cx="12573000" cy="6331736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zh-TW" altLang="zh-TW" sz="5400" kern="100" dirty="0">
                <a:effectLst/>
                <a:latin typeface="華康標楷體" panose="03000509000000000000" pitchFamily="65" charset="-120"/>
                <a:ea typeface="華康標楷體" panose="03000509000000000000" pitchFamily="65" charset="-120"/>
                <a:cs typeface="Times New Roman" panose="02020603050405020304" pitchFamily="18" charset="0"/>
              </a:rPr>
              <a:t>九年級孩子即將面臨升學的選擇，</a:t>
            </a:r>
            <a:r>
              <a:rPr lang="zh-TW" altLang="en-US" sz="5400" kern="100" dirty="0">
                <a:effectLst/>
                <a:latin typeface="華康標楷體" panose="03000509000000000000" pitchFamily="65" charset="-120"/>
                <a:ea typeface="華康標楷體" panose="03000509000000000000" pitchFamily="65" charset="-120"/>
                <a:cs typeface="Times New Roman" panose="02020603050405020304" pitchFamily="18" charset="0"/>
              </a:rPr>
              <a:t>請</a:t>
            </a:r>
            <a:r>
              <a:rPr lang="zh-TW" altLang="zh-TW" sz="5400" kern="100" dirty="0">
                <a:effectLst/>
                <a:latin typeface="華康標楷體" panose="03000509000000000000" pitchFamily="65" charset="-120"/>
                <a:ea typeface="華康標楷體" panose="03000509000000000000" pitchFamily="65" charset="-120"/>
                <a:cs typeface="Times New Roman" panose="02020603050405020304" pitchFamily="18" charset="0"/>
              </a:rPr>
              <a:t>家長預先和孩子做討論</a:t>
            </a:r>
            <a:r>
              <a:rPr lang="zh-TW" altLang="en-US" sz="5400" kern="100" dirty="0">
                <a:effectLst/>
                <a:latin typeface="華康標楷體" panose="03000509000000000000" pitchFamily="65" charset="-120"/>
                <a:ea typeface="華康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zh-TW" altLang="zh-TW" sz="5400" kern="100" dirty="0">
                <a:effectLst/>
                <a:latin typeface="華康標楷體" panose="03000509000000000000" pitchFamily="65" charset="-120"/>
                <a:ea typeface="華康標楷體" panose="03000509000000000000" pitchFamily="65" charset="-120"/>
                <a:cs typeface="Times New Roman" panose="02020603050405020304" pitchFamily="18" charset="0"/>
              </a:rPr>
              <a:t>適時引導，</a:t>
            </a:r>
            <a:r>
              <a:rPr lang="zh-TW" altLang="en-US" sz="5400" kern="100" dirty="0">
                <a:effectLst/>
                <a:latin typeface="華康標楷體" panose="03000509000000000000" pitchFamily="65" charset="-120"/>
                <a:ea typeface="華康標楷體" panose="03000509000000000000" pitchFamily="65" charset="-120"/>
                <a:cs typeface="Times New Roman" panose="02020603050405020304" pitchFamily="18" charset="0"/>
              </a:rPr>
              <a:t>並</a:t>
            </a:r>
            <a:r>
              <a:rPr lang="zh-TW" altLang="zh-TW" sz="5400" kern="100" dirty="0">
                <a:effectLst/>
                <a:latin typeface="華康標楷體" panose="03000509000000000000" pitchFamily="65" charset="-120"/>
                <a:ea typeface="華康標楷體" panose="03000509000000000000" pitchFamily="65" charset="-120"/>
                <a:cs typeface="Times New Roman" panose="02020603050405020304" pitchFamily="18" charset="0"/>
              </a:rPr>
              <a:t>尊重孩子的選擇</a:t>
            </a:r>
            <a:r>
              <a:rPr lang="zh-TW" altLang="en-US" sz="5400" kern="100" dirty="0">
                <a:effectLst/>
                <a:latin typeface="華康標楷體" panose="03000509000000000000" pitchFamily="65" charset="-120"/>
                <a:ea typeface="華康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5400" kern="100" dirty="0">
              <a:effectLst/>
              <a:latin typeface="華康標楷體" panose="03000509000000000000" pitchFamily="65" charset="-120"/>
              <a:ea typeface="華康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zh-TW" altLang="en-US" sz="5400" kern="100" dirty="0">
                <a:effectLst/>
                <a:latin typeface="華康標楷體" panose="03000509000000000000" pitchFamily="65" charset="-120"/>
                <a:ea typeface="華康標楷體" panose="03000509000000000000" pitchFamily="65" charset="-120"/>
                <a:cs typeface="Times New Roman" panose="02020603050405020304" pitchFamily="18" charset="0"/>
              </a:rPr>
              <a:t>請家長踴躍參加</a:t>
            </a:r>
            <a:r>
              <a:rPr lang="zh-TW" altLang="zh-TW" sz="5400" kern="100" dirty="0">
                <a:effectLst/>
                <a:latin typeface="華康標楷體" panose="03000509000000000000" pitchFamily="65" charset="-120"/>
                <a:ea typeface="華康標楷體" panose="03000509000000000000" pitchFamily="65" charset="-120"/>
                <a:cs typeface="Times New Roman" panose="02020603050405020304" pitchFamily="18" charset="0"/>
              </a:rPr>
              <a:t>校</a:t>
            </a:r>
            <a:r>
              <a:rPr lang="zh-TW" altLang="en-US" sz="5400" kern="100" dirty="0">
                <a:effectLst/>
                <a:latin typeface="華康標楷體" panose="03000509000000000000" pitchFamily="65" charset="-120"/>
                <a:ea typeface="華康標楷體" panose="03000509000000000000" pitchFamily="65" charset="-120"/>
                <a:cs typeface="Times New Roman" panose="02020603050405020304" pitchFamily="18" charset="0"/>
              </a:rPr>
              <a:t>內外</a:t>
            </a:r>
            <a:r>
              <a:rPr lang="zh-TW" altLang="zh-TW" sz="5400" kern="100" dirty="0">
                <a:effectLst/>
                <a:latin typeface="華康標楷體" panose="03000509000000000000" pitchFamily="65" charset="-120"/>
                <a:ea typeface="華康標楷體" panose="03000509000000000000" pitchFamily="65" charset="-120"/>
                <a:cs typeface="Times New Roman" panose="02020603050405020304" pitchFamily="18" charset="0"/>
              </a:rPr>
              <a:t>各</a:t>
            </a:r>
            <a:r>
              <a:rPr lang="zh-TW" altLang="en-US" sz="5400" kern="100" dirty="0">
                <a:effectLst/>
                <a:latin typeface="華康標楷體" panose="03000509000000000000" pitchFamily="65" charset="-120"/>
                <a:ea typeface="華康標楷體" panose="03000509000000000000" pitchFamily="65" charset="-120"/>
                <a:cs typeface="Times New Roman" panose="02020603050405020304" pitchFamily="18" charset="0"/>
              </a:rPr>
              <a:t>項升學講座</a:t>
            </a:r>
            <a:r>
              <a:rPr lang="zh-TW" altLang="zh-TW" sz="5400" kern="100" dirty="0">
                <a:effectLst/>
                <a:latin typeface="華康標楷體" panose="03000509000000000000" pitchFamily="65" charset="-120"/>
                <a:ea typeface="華康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5400" kern="100" dirty="0">
                <a:effectLst/>
                <a:latin typeface="華康標楷體" panose="03000509000000000000" pitchFamily="65" charset="-120"/>
                <a:ea typeface="華康標楷體" panose="03000509000000000000" pitchFamily="65" charset="-120"/>
                <a:cs typeface="Times New Roman" panose="02020603050405020304" pitchFamily="18" charset="0"/>
              </a:rPr>
              <a:t>以獲取最新、最完整的升學資訊。</a:t>
            </a:r>
            <a:endParaRPr lang="en-US" altLang="zh-TW" sz="5400" kern="100" dirty="0">
              <a:effectLst/>
              <a:latin typeface="華康標楷體" panose="03000509000000000000" pitchFamily="65" charset="-120"/>
              <a:ea typeface="華康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zh-TW" altLang="zh-TW" sz="5400" kern="100" dirty="0">
                <a:effectLst/>
                <a:latin typeface="華康標楷體" panose="03000509000000000000" pitchFamily="65" charset="-120"/>
                <a:ea typeface="華康標楷體" panose="03000509000000000000" pitchFamily="65" charset="-120"/>
                <a:cs typeface="Times New Roman" panose="02020603050405020304" pitchFamily="18" charset="0"/>
              </a:rPr>
              <a:t>請多關心孩子心情和壓力的調適，在孩子面臨升學</a:t>
            </a:r>
            <a:r>
              <a:rPr lang="zh-TW" altLang="en-US" sz="5400" kern="100" dirty="0">
                <a:effectLst/>
                <a:latin typeface="華康標楷體" panose="03000509000000000000" pitchFamily="65" charset="-120"/>
                <a:ea typeface="華康標楷體" panose="03000509000000000000" pitchFamily="65" charset="-120"/>
                <a:cs typeface="Times New Roman" panose="02020603050405020304" pitchFamily="18" charset="0"/>
              </a:rPr>
              <a:t>選擇</a:t>
            </a:r>
            <a:r>
              <a:rPr lang="zh-TW" altLang="zh-TW" sz="5400" kern="100" dirty="0">
                <a:effectLst/>
                <a:latin typeface="華康標楷體" panose="03000509000000000000" pitchFamily="65" charset="-120"/>
                <a:ea typeface="華康標楷體" panose="03000509000000000000" pitchFamily="65" charset="-120"/>
                <a:cs typeface="Times New Roman" panose="02020603050405020304" pitchFamily="18" charset="0"/>
              </a:rPr>
              <a:t>之際，予以正向的支持和鼓勵。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635070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18093">
            <a:off x="14987639" y="-3957462"/>
            <a:ext cx="6413062" cy="5783416"/>
          </a:xfrm>
          <a:custGeom>
            <a:avLst/>
            <a:gdLst/>
            <a:ahLst/>
            <a:cxnLst/>
            <a:rect l="l" t="t" r="r" b="b"/>
            <a:pathLst>
              <a:path w="6413062" h="5783416">
                <a:moveTo>
                  <a:pt x="0" y="0"/>
                </a:moveTo>
                <a:lnTo>
                  <a:pt x="6413062" y="0"/>
                </a:lnTo>
                <a:lnTo>
                  <a:pt x="6413062" y="5783416"/>
                </a:lnTo>
                <a:lnTo>
                  <a:pt x="0" y="57834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247557">
            <a:off x="-1453633" y="8439464"/>
            <a:ext cx="4964665" cy="4477225"/>
          </a:xfrm>
          <a:custGeom>
            <a:avLst/>
            <a:gdLst/>
            <a:ahLst/>
            <a:cxnLst/>
            <a:rect l="l" t="t" r="r" b="b"/>
            <a:pathLst>
              <a:path w="4964665" h="4477225">
                <a:moveTo>
                  <a:pt x="0" y="0"/>
                </a:moveTo>
                <a:lnTo>
                  <a:pt x="4964666" y="0"/>
                </a:lnTo>
                <a:lnTo>
                  <a:pt x="4964666" y="4477226"/>
                </a:lnTo>
                <a:lnTo>
                  <a:pt x="0" y="4477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49562" y="3531474"/>
            <a:ext cx="13497608" cy="2173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39"/>
              </a:lnSpc>
            </a:pPr>
            <a:r>
              <a:rPr lang="en-US" sz="11959" dirty="0" err="1">
                <a:solidFill>
                  <a:srgbClr val="00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說明班級經營理念</a:t>
            </a:r>
            <a:endParaRPr lang="en-US" sz="11959" dirty="0">
              <a:solidFill>
                <a:srgbClr val="000000"/>
              </a:solidFill>
              <a:latin typeface="華康儷粗圓(P)" panose="020F0700000000000000" pitchFamily="34" charset="-120"/>
              <a:ea typeface="華康儷粗圓(P)" panose="020F0700000000000000" pitchFamily="34" charset="-12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249168" y="4794416"/>
            <a:ext cx="5050888" cy="5492584"/>
          </a:xfrm>
          <a:custGeom>
            <a:avLst/>
            <a:gdLst/>
            <a:ahLst/>
            <a:cxnLst/>
            <a:rect l="l" t="t" r="r" b="b"/>
            <a:pathLst>
              <a:path w="5050888" h="5492584">
                <a:moveTo>
                  <a:pt x="0" y="0"/>
                </a:moveTo>
                <a:lnTo>
                  <a:pt x="5050888" y="0"/>
                </a:lnTo>
                <a:lnTo>
                  <a:pt x="5050888" y="5492584"/>
                </a:lnTo>
                <a:lnTo>
                  <a:pt x="0" y="54925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2425197" y="-3891380"/>
            <a:ext cx="8747865" cy="10158619"/>
            <a:chOff x="0" y="0"/>
            <a:chExt cx="11663821" cy="13544825"/>
          </a:xfrm>
        </p:grpSpPr>
        <p:sp>
          <p:nvSpPr>
            <p:cNvPr id="7" name="Freeform 7"/>
            <p:cNvSpPr/>
            <p:nvPr/>
          </p:nvSpPr>
          <p:spPr>
            <a:xfrm rot="-5528019">
              <a:off x="-120098" y="2259047"/>
              <a:ext cx="11418350" cy="10760502"/>
            </a:xfrm>
            <a:custGeom>
              <a:avLst/>
              <a:gdLst/>
              <a:ahLst/>
              <a:cxnLst/>
              <a:rect l="l" t="t" r="r" b="b"/>
              <a:pathLst>
                <a:path w="11418350" h="10760502">
                  <a:moveTo>
                    <a:pt x="0" y="0"/>
                  </a:moveTo>
                  <a:lnTo>
                    <a:pt x="11418350" y="0"/>
                  </a:lnTo>
                  <a:lnTo>
                    <a:pt x="11418350" y="10760503"/>
                  </a:lnTo>
                  <a:lnTo>
                    <a:pt x="0" y="107605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4418093">
              <a:off x="2484425" y="1332896"/>
              <a:ext cx="8550749" cy="7711221"/>
            </a:xfrm>
            <a:custGeom>
              <a:avLst/>
              <a:gdLst/>
              <a:ahLst/>
              <a:cxnLst/>
              <a:rect l="l" t="t" r="r" b="b"/>
              <a:pathLst>
                <a:path w="8550749" h="7711221">
                  <a:moveTo>
                    <a:pt x="0" y="0"/>
                  </a:moveTo>
                  <a:lnTo>
                    <a:pt x="8550750" y="0"/>
                  </a:lnTo>
                  <a:lnTo>
                    <a:pt x="8550750" y="7711221"/>
                  </a:lnTo>
                  <a:lnTo>
                    <a:pt x="0" y="7711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-3020714" y="4992976"/>
            <a:ext cx="9262335" cy="9676231"/>
            <a:chOff x="0" y="0"/>
            <a:chExt cx="12349780" cy="12901642"/>
          </a:xfrm>
        </p:grpSpPr>
        <p:sp>
          <p:nvSpPr>
            <p:cNvPr id="10" name="Freeform 10"/>
            <p:cNvSpPr/>
            <p:nvPr/>
          </p:nvSpPr>
          <p:spPr>
            <a:xfrm rot="4882999">
              <a:off x="465715" y="1070570"/>
              <a:ext cx="11418350" cy="10760502"/>
            </a:xfrm>
            <a:custGeom>
              <a:avLst/>
              <a:gdLst/>
              <a:ahLst/>
              <a:cxnLst/>
              <a:rect l="l" t="t" r="r" b="b"/>
              <a:pathLst>
                <a:path w="11418350" h="10760502">
                  <a:moveTo>
                    <a:pt x="0" y="0"/>
                  </a:moveTo>
                  <a:lnTo>
                    <a:pt x="11418350" y="0"/>
                  </a:lnTo>
                  <a:lnTo>
                    <a:pt x="11418350" y="10760502"/>
                  </a:lnTo>
                  <a:lnTo>
                    <a:pt x="0" y="107605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4247557">
              <a:off x="2089442" y="4073882"/>
              <a:ext cx="6619554" cy="5969634"/>
            </a:xfrm>
            <a:custGeom>
              <a:avLst/>
              <a:gdLst/>
              <a:ahLst/>
              <a:cxnLst/>
              <a:rect l="l" t="t" r="r" b="b"/>
              <a:pathLst>
                <a:path w="6619554" h="5969634">
                  <a:moveTo>
                    <a:pt x="0" y="0"/>
                  </a:moveTo>
                  <a:lnTo>
                    <a:pt x="6619554" y="0"/>
                  </a:lnTo>
                  <a:lnTo>
                    <a:pt x="6619554" y="5969634"/>
                  </a:lnTo>
                  <a:lnTo>
                    <a:pt x="0" y="59696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78611">
            <a:off x="14425605" y="-3468155"/>
            <a:ext cx="8563762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269856">
            <a:off x="-5282680" y="-1749006"/>
            <a:ext cx="8563762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989010">
            <a:off x="16184615" y="-1922707"/>
            <a:ext cx="6413062" cy="5783416"/>
          </a:xfrm>
          <a:custGeom>
            <a:avLst/>
            <a:gdLst/>
            <a:ahLst/>
            <a:cxnLst/>
            <a:rect l="l" t="t" r="r" b="b"/>
            <a:pathLst>
              <a:path w="6413062" h="5783416">
                <a:moveTo>
                  <a:pt x="0" y="0"/>
                </a:moveTo>
                <a:lnTo>
                  <a:pt x="6413062" y="0"/>
                </a:lnTo>
                <a:lnTo>
                  <a:pt x="6413062" y="5783416"/>
                </a:lnTo>
                <a:lnTo>
                  <a:pt x="0" y="5783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60700">
            <a:off x="-3523375" y="694466"/>
            <a:ext cx="4964665" cy="4477225"/>
          </a:xfrm>
          <a:custGeom>
            <a:avLst/>
            <a:gdLst/>
            <a:ahLst/>
            <a:cxnLst/>
            <a:rect l="l" t="t" r="r" b="b"/>
            <a:pathLst>
              <a:path w="4964665" h="4477225">
                <a:moveTo>
                  <a:pt x="0" y="0"/>
                </a:moveTo>
                <a:lnTo>
                  <a:pt x="4964666" y="0"/>
                </a:lnTo>
                <a:lnTo>
                  <a:pt x="4964666" y="4477225"/>
                </a:lnTo>
                <a:lnTo>
                  <a:pt x="0" y="44772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99509" y="6321687"/>
            <a:ext cx="3409671" cy="3659517"/>
          </a:xfrm>
          <a:custGeom>
            <a:avLst/>
            <a:gdLst/>
            <a:ahLst/>
            <a:cxnLst/>
            <a:rect l="l" t="t" r="r" b="b"/>
            <a:pathLst>
              <a:path w="3409671" h="3659517">
                <a:moveTo>
                  <a:pt x="0" y="0"/>
                </a:moveTo>
                <a:lnTo>
                  <a:pt x="3409671" y="0"/>
                </a:lnTo>
                <a:lnTo>
                  <a:pt x="3409671" y="3659518"/>
                </a:lnTo>
                <a:lnTo>
                  <a:pt x="0" y="36595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22514" y="6172200"/>
            <a:ext cx="1949502" cy="3659517"/>
          </a:xfrm>
          <a:custGeom>
            <a:avLst/>
            <a:gdLst/>
            <a:ahLst/>
            <a:cxnLst/>
            <a:rect l="l" t="t" r="r" b="b"/>
            <a:pathLst>
              <a:path w="1949502" h="3659517">
                <a:moveTo>
                  <a:pt x="0" y="0"/>
                </a:moveTo>
                <a:lnTo>
                  <a:pt x="1949501" y="0"/>
                </a:lnTo>
                <a:lnTo>
                  <a:pt x="1949501" y="3659517"/>
                </a:lnTo>
                <a:lnTo>
                  <a:pt x="0" y="36595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881696" y="939125"/>
            <a:ext cx="8625289" cy="1362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57"/>
              </a:lnSpc>
            </a:pPr>
            <a:r>
              <a:rPr lang="en-US" sz="9677" dirty="0" err="1">
                <a:solidFill>
                  <a:srgbClr val="00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標題</a:t>
            </a:r>
            <a:endParaRPr lang="en-US" sz="9677" dirty="0">
              <a:solidFill>
                <a:srgbClr val="000000"/>
              </a:solidFill>
              <a:latin typeface="華康儷粗圓(P)" panose="020F0700000000000000" pitchFamily="34" charset="-120"/>
              <a:ea typeface="華康儷粗圓(P)" panose="020F0700000000000000" pitchFamily="34" charset="-12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083852" y="4099390"/>
            <a:ext cx="10115658" cy="618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6"/>
              </a:lnSpc>
            </a:pPr>
            <a:r>
              <a:rPr lang="en-US" sz="3576">
                <a:solidFill>
                  <a:srgbClr val="00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內容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34652" y="3016204"/>
            <a:ext cx="6050840" cy="6242096"/>
            <a:chOff x="0" y="0"/>
            <a:chExt cx="1250398" cy="12899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50398" cy="1289921"/>
            </a:xfrm>
            <a:custGeom>
              <a:avLst/>
              <a:gdLst/>
              <a:ahLst/>
              <a:cxnLst/>
              <a:rect l="l" t="t" r="r" b="b"/>
              <a:pathLst>
                <a:path w="1250398" h="1289921">
                  <a:moveTo>
                    <a:pt x="65253" y="0"/>
                  </a:moveTo>
                  <a:lnTo>
                    <a:pt x="1185145" y="0"/>
                  </a:lnTo>
                  <a:cubicBezTo>
                    <a:pt x="1202451" y="0"/>
                    <a:pt x="1219049" y="6875"/>
                    <a:pt x="1231286" y="19112"/>
                  </a:cubicBezTo>
                  <a:cubicBezTo>
                    <a:pt x="1243524" y="31350"/>
                    <a:pt x="1250398" y="47947"/>
                    <a:pt x="1250398" y="65253"/>
                  </a:cubicBezTo>
                  <a:lnTo>
                    <a:pt x="1250398" y="1224668"/>
                  </a:lnTo>
                  <a:cubicBezTo>
                    <a:pt x="1250398" y="1260706"/>
                    <a:pt x="1221183" y="1289921"/>
                    <a:pt x="1185145" y="1289921"/>
                  </a:cubicBezTo>
                  <a:lnTo>
                    <a:pt x="65253" y="1289921"/>
                  </a:lnTo>
                  <a:cubicBezTo>
                    <a:pt x="29215" y="1289921"/>
                    <a:pt x="0" y="1260706"/>
                    <a:pt x="0" y="1224668"/>
                  </a:cubicBezTo>
                  <a:lnTo>
                    <a:pt x="0" y="65253"/>
                  </a:lnTo>
                  <a:cubicBezTo>
                    <a:pt x="0" y="29215"/>
                    <a:pt x="29215" y="0"/>
                    <a:pt x="65253" y="0"/>
                  </a:cubicBezTo>
                  <a:close/>
                </a:path>
              </a:pathLst>
            </a:custGeom>
            <a:solidFill>
              <a:srgbClr val="CBBD8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528019">
            <a:off x="13398497" y="-4035188"/>
            <a:ext cx="8563762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6"/>
                </a:lnTo>
                <a:lnTo>
                  <a:pt x="0" y="80703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4882999">
            <a:off x="-3770050" y="6251812"/>
            <a:ext cx="8563762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3" y="0"/>
                </a:lnTo>
                <a:lnTo>
                  <a:pt x="8563763" y="8070376"/>
                </a:lnTo>
                <a:lnTo>
                  <a:pt x="0" y="80703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418093">
            <a:off x="14987639" y="-3957462"/>
            <a:ext cx="6413062" cy="5783416"/>
          </a:xfrm>
          <a:custGeom>
            <a:avLst/>
            <a:gdLst/>
            <a:ahLst/>
            <a:cxnLst/>
            <a:rect l="l" t="t" r="r" b="b"/>
            <a:pathLst>
              <a:path w="6413062" h="5783416">
                <a:moveTo>
                  <a:pt x="0" y="0"/>
                </a:moveTo>
                <a:lnTo>
                  <a:pt x="6413062" y="0"/>
                </a:lnTo>
                <a:lnTo>
                  <a:pt x="6413062" y="5783416"/>
                </a:lnTo>
                <a:lnTo>
                  <a:pt x="0" y="5783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247557">
            <a:off x="-1453633" y="8439464"/>
            <a:ext cx="4964665" cy="4477225"/>
          </a:xfrm>
          <a:custGeom>
            <a:avLst/>
            <a:gdLst/>
            <a:ahLst/>
            <a:cxnLst/>
            <a:rect l="l" t="t" r="r" b="b"/>
            <a:pathLst>
              <a:path w="4964665" h="4477225">
                <a:moveTo>
                  <a:pt x="0" y="0"/>
                </a:moveTo>
                <a:lnTo>
                  <a:pt x="4964666" y="0"/>
                </a:lnTo>
                <a:lnTo>
                  <a:pt x="4964666" y="4477226"/>
                </a:lnTo>
                <a:lnTo>
                  <a:pt x="0" y="4477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972548">
            <a:off x="747296" y="-61688"/>
            <a:ext cx="1735062" cy="3265290"/>
          </a:xfrm>
          <a:custGeom>
            <a:avLst/>
            <a:gdLst/>
            <a:ahLst/>
            <a:cxnLst/>
            <a:rect l="l" t="t" r="r" b="b"/>
            <a:pathLst>
              <a:path w="1735062" h="3265290">
                <a:moveTo>
                  <a:pt x="0" y="0"/>
                </a:moveTo>
                <a:lnTo>
                  <a:pt x="1735062" y="0"/>
                </a:lnTo>
                <a:lnTo>
                  <a:pt x="1735062" y="3265290"/>
                </a:lnTo>
                <a:lnTo>
                  <a:pt x="0" y="32652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9402508" y="3016204"/>
            <a:ext cx="5926961" cy="6242096"/>
            <a:chOff x="0" y="0"/>
            <a:chExt cx="1224799" cy="128992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24799" cy="1289921"/>
            </a:xfrm>
            <a:custGeom>
              <a:avLst/>
              <a:gdLst/>
              <a:ahLst/>
              <a:cxnLst/>
              <a:rect l="l" t="t" r="r" b="b"/>
              <a:pathLst>
                <a:path w="1224799" h="1289921">
                  <a:moveTo>
                    <a:pt x="66617" y="0"/>
                  </a:moveTo>
                  <a:lnTo>
                    <a:pt x="1158182" y="0"/>
                  </a:lnTo>
                  <a:cubicBezTo>
                    <a:pt x="1194973" y="0"/>
                    <a:pt x="1224799" y="29826"/>
                    <a:pt x="1224799" y="66617"/>
                  </a:cubicBezTo>
                  <a:lnTo>
                    <a:pt x="1224799" y="1223304"/>
                  </a:lnTo>
                  <a:cubicBezTo>
                    <a:pt x="1224799" y="1260095"/>
                    <a:pt x="1194973" y="1289921"/>
                    <a:pt x="1158182" y="1289921"/>
                  </a:cubicBezTo>
                  <a:lnTo>
                    <a:pt x="66617" y="1289921"/>
                  </a:lnTo>
                  <a:cubicBezTo>
                    <a:pt x="29826" y="1289921"/>
                    <a:pt x="0" y="1260095"/>
                    <a:pt x="0" y="1223304"/>
                  </a:cubicBezTo>
                  <a:lnTo>
                    <a:pt x="0" y="66617"/>
                  </a:lnTo>
                  <a:cubicBezTo>
                    <a:pt x="0" y="29826"/>
                    <a:pt x="29826" y="0"/>
                    <a:pt x="66617" y="0"/>
                  </a:cubicBezTo>
                  <a:close/>
                </a:path>
              </a:pathLst>
            </a:custGeom>
            <a:solidFill>
              <a:srgbClr val="F5B37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8846498">
            <a:off x="14903383" y="7078602"/>
            <a:ext cx="3407058" cy="2911486"/>
          </a:xfrm>
          <a:custGeom>
            <a:avLst/>
            <a:gdLst/>
            <a:ahLst/>
            <a:cxnLst/>
            <a:rect l="l" t="t" r="r" b="b"/>
            <a:pathLst>
              <a:path w="3407058" h="2911486">
                <a:moveTo>
                  <a:pt x="0" y="0"/>
                </a:moveTo>
                <a:lnTo>
                  <a:pt x="3407057" y="0"/>
                </a:lnTo>
                <a:lnTo>
                  <a:pt x="3407057" y="2911486"/>
                </a:lnTo>
                <a:lnTo>
                  <a:pt x="0" y="29114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7142789" y="1036891"/>
            <a:ext cx="4002422" cy="1182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43"/>
              </a:lnSpc>
            </a:pPr>
            <a:r>
              <a:rPr lang="en-US" sz="8531" dirty="0" err="1">
                <a:solidFill>
                  <a:srgbClr val="00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標題</a:t>
            </a:r>
            <a:endParaRPr lang="en-US" sz="8531" dirty="0">
              <a:solidFill>
                <a:srgbClr val="000000"/>
              </a:solidFill>
              <a:latin typeface="華康儷粗圓(P)" panose="020F0700000000000000" pitchFamily="34" charset="-120"/>
              <a:ea typeface="華康儷粗圓(P)" panose="020F0700000000000000" pitchFamily="34" charset="-12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589925" y="4009779"/>
            <a:ext cx="4495278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2"/>
              </a:lnSpc>
            </a:pPr>
            <a:r>
              <a:rPr lang="en-US" sz="3672" dirty="0" err="1">
                <a:solidFill>
                  <a:srgbClr val="00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內容</a:t>
            </a:r>
            <a:endParaRPr lang="en-US" sz="3672" dirty="0">
              <a:solidFill>
                <a:srgbClr val="000000"/>
              </a:solidFill>
              <a:latin typeface="華康儷粗圓(P)" panose="020F0700000000000000" pitchFamily="34" charset="-120"/>
              <a:ea typeface="華康儷粗圓(P)" panose="020F0700000000000000" pitchFamily="34" charset="-120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5043105" y="2201090"/>
            <a:ext cx="1603519" cy="1603519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837545"/>
            </a:solidFill>
            <a:ln w="85725">
              <a:solidFill>
                <a:srgbClr val="FFF9F1"/>
              </a:solidFill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118349" y="4049509"/>
            <a:ext cx="4495278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2"/>
              </a:lnSpc>
            </a:pPr>
            <a:r>
              <a:rPr lang="en-US" sz="3672" dirty="0" err="1">
                <a:solidFill>
                  <a:srgbClr val="00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內容</a:t>
            </a:r>
            <a:endParaRPr lang="en-US" sz="3672" dirty="0">
              <a:solidFill>
                <a:srgbClr val="000000"/>
              </a:solidFill>
              <a:latin typeface="華康儷粗圓(P)" panose="020F0700000000000000" pitchFamily="34" charset="-120"/>
              <a:ea typeface="華康儷粗圓(P)" panose="020F0700000000000000" pitchFamily="34" charset="-120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11552249" y="2219323"/>
            <a:ext cx="1603519" cy="1603519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D46500"/>
            </a:solidFill>
            <a:ln w="104775">
              <a:solidFill>
                <a:srgbClr val="FFF9F1"/>
              </a:solidFill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5329268" y="2586933"/>
            <a:ext cx="1061607" cy="917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6"/>
              </a:lnSpc>
            </a:pPr>
            <a:r>
              <a:rPr lang="en-US" sz="6600">
                <a:solidFill>
                  <a:srgbClr val="837545"/>
                </a:solidFill>
                <a:latin typeface="Sensei"/>
              </a:rPr>
              <a:t>1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823206" y="2605166"/>
            <a:ext cx="1061607" cy="917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6"/>
              </a:lnSpc>
            </a:pPr>
            <a:r>
              <a:rPr lang="en-US" sz="6600">
                <a:solidFill>
                  <a:srgbClr val="D46500"/>
                </a:solidFill>
                <a:latin typeface="Sensei"/>
              </a:rPr>
              <a:t>2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88013">
            <a:off x="13344305" y="6942475"/>
            <a:ext cx="8563762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0658901">
            <a:off x="-4281881" y="-3793170"/>
            <a:ext cx="8563762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797938">
            <a:off x="15334706" y="8835954"/>
            <a:ext cx="6413062" cy="5783416"/>
          </a:xfrm>
          <a:custGeom>
            <a:avLst/>
            <a:gdLst/>
            <a:ahLst/>
            <a:cxnLst/>
            <a:rect l="l" t="t" r="r" b="b"/>
            <a:pathLst>
              <a:path w="6413062" h="5783416">
                <a:moveTo>
                  <a:pt x="0" y="0"/>
                </a:moveTo>
                <a:lnTo>
                  <a:pt x="6413062" y="0"/>
                </a:lnTo>
                <a:lnTo>
                  <a:pt x="6413062" y="5783416"/>
                </a:lnTo>
                <a:lnTo>
                  <a:pt x="0" y="5783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528344">
            <a:off x="-2927479" y="-1525490"/>
            <a:ext cx="4964665" cy="4477225"/>
          </a:xfrm>
          <a:custGeom>
            <a:avLst/>
            <a:gdLst/>
            <a:ahLst/>
            <a:cxnLst/>
            <a:rect l="l" t="t" r="r" b="b"/>
            <a:pathLst>
              <a:path w="4964665" h="4477225">
                <a:moveTo>
                  <a:pt x="0" y="0"/>
                </a:moveTo>
                <a:lnTo>
                  <a:pt x="4964666" y="0"/>
                </a:lnTo>
                <a:lnTo>
                  <a:pt x="4964666" y="4477225"/>
                </a:lnTo>
                <a:lnTo>
                  <a:pt x="0" y="44772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8846498">
            <a:off x="505430" y="7668438"/>
            <a:ext cx="3114262" cy="2661279"/>
          </a:xfrm>
          <a:custGeom>
            <a:avLst/>
            <a:gdLst/>
            <a:ahLst/>
            <a:cxnLst/>
            <a:rect l="l" t="t" r="r" b="b"/>
            <a:pathLst>
              <a:path w="3114262" h="2661279">
                <a:moveTo>
                  <a:pt x="0" y="0"/>
                </a:moveTo>
                <a:lnTo>
                  <a:pt x="3114262" y="0"/>
                </a:lnTo>
                <a:lnTo>
                  <a:pt x="3114262" y="2661279"/>
                </a:lnTo>
                <a:lnTo>
                  <a:pt x="0" y="26612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087804">
            <a:off x="15522542" y="244522"/>
            <a:ext cx="1405794" cy="2645625"/>
          </a:xfrm>
          <a:custGeom>
            <a:avLst/>
            <a:gdLst/>
            <a:ahLst/>
            <a:cxnLst/>
            <a:rect l="l" t="t" r="r" b="b"/>
            <a:pathLst>
              <a:path w="1405794" h="2645625">
                <a:moveTo>
                  <a:pt x="0" y="0"/>
                </a:moveTo>
                <a:lnTo>
                  <a:pt x="1405794" y="0"/>
                </a:lnTo>
                <a:lnTo>
                  <a:pt x="1405794" y="2645626"/>
                </a:lnTo>
                <a:lnTo>
                  <a:pt x="0" y="26456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596973" y="1010081"/>
            <a:ext cx="7103865" cy="1219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4"/>
              </a:lnSpc>
            </a:pPr>
            <a:r>
              <a:rPr lang="en-US" sz="8711" dirty="0" err="1">
                <a:solidFill>
                  <a:srgbClr val="00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標題</a:t>
            </a:r>
            <a:endParaRPr lang="en-US" sz="8711" dirty="0">
              <a:solidFill>
                <a:srgbClr val="000000"/>
              </a:solidFill>
              <a:latin typeface="華康儷粗圓(P)" panose="020F0700000000000000" pitchFamily="34" charset="-120"/>
              <a:ea typeface="華康儷粗圓(P)" panose="020F0700000000000000" pitchFamily="34" charset="-12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972656" y="3464353"/>
            <a:ext cx="6342688" cy="497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2"/>
              </a:lnSpc>
            </a:pPr>
            <a:r>
              <a:rPr lang="en-US" sz="3672">
                <a:solidFill>
                  <a:srgbClr val="00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內容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18093">
            <a:off x="14987639" y="-3957462"/>
            <a:ext cx="6413062" cy="5783416"/>
          </a:xfrm>
          <a:custGeom>
            <a:avLst/>
            <a:gdLst/>
            <a:ahLst/>
            <a:cxnLst/>
            <a:rect l="l" t="t" r="r" b="b"/>
            <a:pathLst>
              <a:path w="6413062" h="5783416">
                <a:moveTo>
                  <a:pt x="0" y="0"/>
                </a:moveTo>
                <a:lnTo>
                  <a:pt x="6413062" y="0"/>
                </a:lnTo>
                <a:lnTo>
                  <a:pt x="6413062" y="5783416"/>
                </a:lnTo>
                <a:lnTo>
                  <a:pt x="0" y="57834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247557">
            <a:off x="-1453633" y="8439464"/>
            <a:ext cx="4964665" cy="4477225"/>
          </a:xfrm>
          <a:custGeom>
            <a:avLst/>
            <a:gdLst/>
            <a:ahLst/>
            <a:cxnLst/>
            <a:rect l="l" t="t" r="r" b="b"/>
            <a:pathLst>
              <a:path w="4964665" h="4477225">
                <a:moveTo>
                  <a:pt x="0" y="0"/>
                </a:moveTo>
                <a:lnTo>
                  <a:pt x="4964666" y="0"/>
                </a:lnTo>
                <a:lnTo>
                  <a:pt x="4964666" y="4477226"/>
                </a:lnTo>
                <a:lnTo>
                  <a:pt x="0" y="4477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475422" y="4185942"/>
            <a:ext cx="11013147" cy="2173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39"/>
              </a:lnSpc>
            </a:pPr>
            <a:r>
              <a:rPr lang="en-US" sz="11959" dirty="0" err="1">
                <a:solidFill>
                  <a:srgbClr val="00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臨時動議</a:t>
            </a:r>
            <a:endParaRPr lang="en-US" sz="11959" dirty="0">
              <a:solidFill>
                <a:srgbClr val="000000"/>
              </a:solidFill>
              <a:latin typeface="華康儷粗圓(P)" panose="020F0700000000000000" pitchFamily="34" charset="-120"/>
              <a:ea typeface="華康儷粗圓(P)" panose="020F0700000000000000" pitchFamily="34" charset="-12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222156" y="4765043"/>
            <a:ext cx="5077900" cy="5521957"/>
          </a:xfrm>
          <a:custGeom>
            <a:avLst/>
            <a:gdLst/>
            <a:ahLst/>
            <a:cxnLst/>
            <a:rect l="l" t="t" r="r" b="b"/>
            <a:pathLst>
              <a:path w="5077900" h="5521957">
                <a:moveTo>
                  <a:pt x="0" y="0"/>
                </a:moveTo>
                <a:lnTo>
                  <a:pt x="5077900" y="0"/>
                </a:lnTo>
                <a:lnTo>
                  <a:pt x="5077900" y="5521957"/>
                </a:lnTo>
                <a:lnTo>
                  <a:pt x="0" y="5521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2425197" y="-3891380"/>
            <a:ext cx="8747865" cy="10158619"/>
            <a:chOff x="0" y="0"/>
            <a:chExt cx="11663821" cy="13544825"/>
          </a:xfrm>
        </p:grpSpPr>
        <p:sp>
          <p:nvSpPr>
            <p:cNvPr id="7" name="Freeform 7"/>
            <p:cNvSpPr/>
            <p:nvPr/>
          </p:nvSpPr>
          <p:spPr>
            <a:xfrm rot="-5528019">
              <a:off x="-120098" y="2259047"/>
              <a:ext cx="11418350" cy="10760502"/>
            </a:xfrm>
            <a:custGeom>
              <a:avLst/>
              <a:gdLst/>
              <a:ahLst/>
              <a:cxnLst/>
              <a:rect l="l" t="t" r="r" b="b"/>
              <a:pathLst>
                <a:path w="11418350" h="10760502">
                  <a:moveTo>
                    <a:pt x="0" y="0"/>
                  </a:moveTo>
                  <a:lnTo>
                    <a:pt x="11418350" y="0"/>
                  </a:lnTo>
                  <a:lnTo>
                    <a:pt x="11418350" y="10760503"/>
                  </a:lnTo>
                  <a:lnTo>
                    <a:pt x="0" y="107605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4418093">
              <a:off x="2484425" y="1332896"/>
              <a:ext cx="8550749" cy="7711221"/>
            </a:xfrm>
            <a:custGeom>
              <a:avLst/>
              <a:gdLst/>
              <a:ahLst/>
              <a:cxnLst/>
              <a:rect l="l" t="t" r="r" b="b"/>
              <a:pathLst>
                <a:path w="8550749" h="7711221">
                  <a:moveTo>
                    <a:pt x="0" y="0"/>
                  </a:moveTo>
                  <a:lnTo>
                    <a:pt x="8550750" y="0"/>
                  </a:lnTo>
                  <a:lnTo>
                    <a:pt x="8550750" y="7711221"/>
                  </a:lnTo>
                  <a:lnTo>
                    <a:pt x="0" y="7711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-3020714" y="4992976"/>
            <a:ext cx="9262335" cy="9676231"/>
            <a:chOff x="0" y="0"/>
            <a:chExt cx="12349780" cy="12901642"/>
          </a:xfrm>
        </p:grpSpPr>
        <p:sp>
          <p:nvSpPr>
            <p:cNvPr id="10" name="Freeform 10"/>
            <p:cNvSpPr/>
            <p:nvPr/>
          </p:nvSpPr>
          <p:spPr>
            <a:xfrm rot="4882999">
              <a:off x="465715" y="1070570"/>
              <a:ext cx="11418350" cy="10760502"/>
            </a:xfrm>
            <a:custGeom>
              <a:avLst/>
              <a:gdLst/>
              <a:ahLst/>
              <a:cxnLst/>
              <a:rect l="l" t="t" r="r" b="b"/>
              <a:pathLst>
                <a:path w="11418350" h="10760502">
                  <a:moveTo>
                    <a:pt x="0" y="0"/>
                  </a:moveTo>
                  <a:lnTo>
                    <a:pt x="11418350" y="0"/>
                  </a:lnTo>
                  <a:lnTo>
                    <a:pt x="11418350" y="10760502"/>
                  </a:lnTo>
                  <a:lnTo>
                    <a:pt x="0" y="107605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4247557">
              <a:off x="2089442" y="4073882"/>
              <a:ext cx="6619554" cy="5969634"/>
            </a:xfrm>
            <a:custGeom>
              <a:avLst/>
              <a:gdLst/>
              <a:ahLst/>
              <a:cxnLst/>
              <a:rect l="l" t="t" r="r" b="b"/>
              <a:pathLst>
                <a:path w="6619554" h="5969634">
                  <a:moveTo>
                    <a:pt x="0" y="0"/>
                  </a:moveTo>
                  <a:lnTo>
                    <a:pt x="6619554" y="0"/>
                  </a:lnTo>
                  <a:lnTo>
                    <a:pt x="6619554" y="5969634"/>
                  </a:lnTo>
                  <a:lnTo>
                    <a:pt x="0" y="59696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18093">
            <a:off x="14987639" y="-3957462"/>
            <a:ext cx="6413062" cy="5783416"/>
          </a:xfrm>
          <a:custGeom>
            <a:avLst/>
            <a:gdLst/>
            <a:ahLst/>
            <a:cxnLst/>
            <a:rect l="l" t="t" r="r" b="b"/>
            <a:pathLst>
              <a:path w="6413062" h="5783416">
                <a:moveTo>
                  <a:pt x="0" y="0"/>
                </a:moveTo>
                <a:lnTo>
                  <a:pt x="6413062" y="0"/>
                </a:lnTo>
                <a:lnTo>
                  <a:pt x="6413062" y="5783416"/>
                </a:lnTo>
                <a:lnTo>
                  <a:pt x="0" y="57834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247557">
            <a:off x="-1453633" y="8439464"/>
            <a:ext cx="4964665" cy="4477225"/>
          </a:xfrm>
          <a:custGeom>
            <a:avLst/>
            <a:gdLst/>
            <a:ahLst/>
            <a:cxnLst/>
            <a:rect l="l" t="t" r="r" b="b"/>
            <a:pathLst>
              <a:path w="4964665" h="4477225">
                <a:moveTo>
                  <a:pt x="0" y="0"/>
                </a:moveTo>
                <a:lnTo>
                  <a:pt x="4964666" y="0"/>
                </a:lnTo>
                <a:lnTo>
                  <a:pt x="4964666" y="4477226"/>
                </a:lnTo>
                <a:lnTo>
                  <a:pt x="0" y="4477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09275" y="4698578"/>
            <a:ext cx="8469449" cy="4859346"/>
          </a:xfrm>
          <a:custGeom>
            <a:avLst/>
            <a:gdLst/>
            <a:ahLst/>
            <a:cxnLst/>
            <a:rect l="l" t="t" r="r" b="b"/>
            <a:pathLst>
              <a:path w="8469449" h="4859346">
                <a:moveTo>
                  <a:pt x="0" y="0"/>
                </a:moveTo>
                <a:lnTo>
                  <a:pt x="8469450" y="0"/>
                </a:lnTo>
                <a:lnTo>
                  <a:pt x="8469450" y="4859346"/>
                </a:lnTo>
                <a:lnTo>
                  <a:pt x="0" y="48593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2425197" y="-3891380"/>
            <a:ext cx="8747865" cy="10158619"/>
            <a:chOff x="0" y="0"/>
            <a:chExt cx="11663821" cy="13544825"/>
          </a:xfrm>
        </p:grpSpPr>
        <p:sp>
          <p:nvSpPr>
            <p:cNvPr id="6" name="Freeform 6"/>
            <p:cNvSpPr/>
            <p:nvPr/>
          </p:nvSpPr>
          <p:spPr>
            <a:xfrm rot="-5528019">
              <a:off x="-120098" y="2259047"/>
              <a:ext cx="11418350" cy="10760502"/>
            </a:xfrm>
            <a:custGeom>
              <a:avLst/>
              <a:gdLst/>
              <a:ahLst/>
              <a:cxnLst/>
              <a:rect l="l" t="t" r="r" b="b"/>
              <a:pathLst>
                <a:path w="11418350" h="10760502">
                  <a:moveTo>
                    <a:pt x="0" y="0"/>
                  </a:moveTo>
                  <a:lnTo>
                    <a:pt x="11418350" y="0"/>
                  </a:lnTo>
                  <a:lnTo>
                    <a:pt x="11418350" y="10760503"/>
                  </a:lnTo>
                  <a:lnTo>
                    <a:pt x="0" y="107605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4418093">
              <a:off x="2484425" y="1332896"/>
              <a:ext cx="8550749" cy="7711221"/>
            </a:xfrm>
            <a:custGeom>
              <a:avLst/>
              <a:gdLst/>
              <a:ahLst/>
              <a:cxnLst/>
              <a:rect l="l" t="t" r="r" b="b"/>
              <a:pathLst>
                <a:path w="8550749" h="7711221">
                  <a:moveTo>
                    <a:pt x="0" y="0"/>
                  </a:moveTo>
                  <a:lnTo>
                    <a:pt x="8550750" y="0"/>
                  </a:lnTo>
                  <a:lnTo>
                    <a:pt x="8550750" y="7711221"/>
                  </a:lnTo>
                  <a:lnTo>
                    <a:pt x="0" y="7711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4369014" y="1123497"/>
            <a:ext cx="9549972" cy="332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11"/>
              </a:lnSpc>
            </a:pPr>
            <a:r>
              <a:rPr lang="en-US" sz="8541" dirty="0" err="1">
                <a:solidFill>
                  <a:srgbClr val="00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謝謝家長們的參與</a:t>
            </a:r>
            <a:endParaRPr lang="en-US" sz="8541" dirty="0">
              <a:solidFill>
                <a:srgbClr val="000000"/>
              </a:solidFill>
              <a:latin typeface="華康儷粗圓(P)" panose="020F0700000000000000" pitchFamily="34" charset="-120"/>
              <a:ea typeface="華康儷粗圓(P)" panose="020F0700000000000000" pitchFamily="34" charset="-120"/>
            </a:endParaRPr>
          </a:p>
          <a:p>
            <a:pPr algn="ctr">
              <a:lnSpc>
                <a:spcPts val="12811"/>
              </a:lnSpc>
            </a:pPr>
            <a:r>
              <a:rPr lang="en-US" sz="8541" dirty="0" err="1">
                <a:solidFill>
                  <a:srgbClr val="00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未來合作愉快</a:t>
            </a:r>
            <a:endParaRPr lang="en-US" sz="8541" dirty="0">
              <a:solidFill>
                <a:srgbClr val="000000"/>
              </a:solidFill>
              <a:latin typeface="華康儷粗圓(P)" panose="020F0700000000000000" pitchFamily="34" charset="-120"/>
              <a:ea typeface="華康儷粗圓(P)" panose="020F0700000000000000" pitchFamily="34" charset="-120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-3020714" y="4992976"/>
            <a:ext cx="9262335" cy="9676231"/>
            <a:chOff x="0" y="0"/>
            <a:chExt cx="12349780" cy="12901642"/>
          </a:xfrm>
        </p:grpSpPr>
        <p:sp>
          <p:nvSpPr>
            <p:cNvPr id="10" name="Freeform 10"/>
            <p:cNvSpPr/>
            <p:nvPr/>
          </p:nvSpPr>
          <p:spPr>
            <a:xfrm rot="4882999">
              <a:off x="465715" y="1070570"/>
              <a:ext cx="11418350" cy="10760502"/>
            </a:xfrm>
            <a:custGeom>
              <a:avLst/>
              <a:gdLst/>
              <a:ahLst/>
              <a:cxnLst/>
              <a:rect l="l" t="t" r="r" b="b"/>
              <a:pathLst>
                <a:path w="11418350" h="10760502">
                  <a:moveTo>
                    <a:pt x="0" y="0"/>
                  </a:moveTo>
                  <a:lnTo>
                    <a:pt x="11418350" y="0"/>
                  </a:lnTo>
                  <a:lnTo>
                    <a:pt x="11418350" y="10760502"/>
                  </a:lnTo>
                  <a:lnTo>
                    <a:pt x="0" y="107605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4247557">
              <a:off x="2089442" y="4073882"/>
              <a:ext cx="6619554" cy="5969634"/>
            </a:xfrm>
            <a:custGeom>
              <a:avLst/>
              <a:gdLst/>
              <a:ahLst/>
              <a:cxnLst/>
              <a:rect l="l" t="t" r="r" b="b"/>
              <a:pathLst>
                <a:path w="6619554" h="5969634">
                  <a:moveTo>
                    <a:pt x="0" y="0"/>
                  </a:moveTo>
                  <a:lnTo>
                    <a:pt x="6619554" y="0"/>
                  </a:lnTo>
                  <a:lnTo>
                    <a:pt x="6619554" y="5969634"/>
                  </a:lnTo>
                  <a:lnTo>
                    <a:pt x="0" y="59696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528019">
            <a:off x="13398497" y="-4035188"/>
            <a:ext cx="8563762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6"/>
                </a:lnTo>
                <a:lnTo>
                  <a:pt x="0" y="80703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418093">
            <a:off x="14987639" y="-3957462"/>
            <a:ext cx="6413062" cy="5783416"/>
          </a:xfrm>
          <a:custGeom>
            <a:avLst/>
            <a:gdLst/>
            <a:ahLst/>
            <a:cxnLst/>
            <a:rect l="l" t="t" r="r" b="b"/>
            <a:pathLst>
              <a:path w="6413062" h="5783416">
                <a:moveTo>
                  <a:pt x="0" y="0"/>
                </a:moveTo>
                <a:lnTo>
                  <a:pt x="6413062" y="0"/>
                </a:lnTo>
                <a:lnTo>
                  <a:pt x="6413062" y="5783416"/>
                </a:lnTo>
                <a:lnTo>
                  <a:pt x="0" y="57834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247557">
            <a:off x="-1453633" y="8439464"/>
            <a:ext cx="4964665" cy="4477225"/>
          </a:xfrm>
          <a:custGeom>
            <a:avLst/>
            <a:gdLst/>
            <a:ahLst/>
            <a:cxnLst/>
            <a:rect l="l" t="t" r="r" b="b"/>
            <a:pathLst>
              <a:path w="4964665" h="4477225">
                <a:moveTo>
                  <a:pt x="0" y="0"/>
                </a:moveTo>
                <a:lnTo>
                  <a:pt x="4964666" y="0"/>
                </a:lnTo>
                <a:lnTo>
                  <a:pt x="4964666" y="4477226"/>
                </a:lnTo>
                <a:lnTo>
                  <a:pt x="0" y="4477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680293" y="3880557"/>
            <a:ext cx="11013147" cy="2173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39"/>
              </a:lnSpc>
            </a:pPr>
            <a:r>
              <a:rPr lang="en-US" sz="11959" dirty="0" err="1">
                <a:solidFill>
                  <a:srgbClr val="00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推舉主席與記錄</a:t>
            </a:r>
            <a:endParaRPr lang="en-US" sz="11959" dirty="0">
              <a:solidFill>
                <a:srgbClr val="000000"/>
              </a:solidFill>
              <a:latin typeface="華康儷粗圓(P)" panose="020F0700000000000000" pitchFamily="34" charset="-120"/>
              <a:ea typeface="華康儷粗圓(P)" panose="020F0700000000000000" pitchFamily="34" charset="-12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3223722" y="4766745"/>
            <a:ext cx="5076335" cy="5520255"/>
          </a:xfrm>
          <a:custGeom>
            <a:avLst/>
            <a:gdLst/>
            <a:ahLst/>
            <a:cxnLst/>
            <a:rect l="l" t="t" r="r" b="b"/>
            <a:pathLst>
              <a:path w="5076335" h="5520255">
                <a:moveTo>
                  <a:pt x="0" y="0"/>
                </a:moveTo>
                <a:lnTo>
                  <a:pt x="5076334" y="0"/>
                </a:lnTo>
                <a:lnTo>
                  <a:pt x="5076334" y="5520255"/>
                </a:lnTo>
                <a:lnTo>
                  <a:pt x="0" y="55202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2425197" y="-3891380"/>
            <a:ext cx="8747865" cy="10158619"/>
            <a:chOff x="0" y="0"/>
            <a:chExt cx="11663821" cy="13544825"/>
          </a:xfrm>
        </p:grpSpPr>
        <p:sp>
          <p:nvSpPr>
            <p:cNvPr id="8" name="Freeform 8"/>
            <p:cNvSpPr/>
            <p:nvPr/>
          </p:nvSpPr>
          <p:spPr>
            <a:xfrm rot="-5528019">
              <a:off x="-120098" y="2259047"/>
              <a:ext cx="11418350" cy="10760502"/>
            </a:xfrm>
            <a:custGeom>
              <a:avLst/>
              <a:gdLst/>
              <a:ahLst/>
              <a:cxnLst/>
              <a:rect l="l" t="t" r="r" b="b"/>
              <a:pathLst>
                <a:path w="11418350" h="10760502">
                  <a:moveTo>
                    <a:pt x="0" y="0"/>
                  </a:moveTo>
                  <a:lnTo>
                    <a:pt x="11418350" y="0"/>
                  </a:lnTo>
                  <a:lnTo>
                    <a:pt x="11418350" y="10760503"/>
                  </a:lnTo>
                  <a:lnTo>
                    <a:pt x="0" y="107605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4418093">
              <a:off x="2484425" y="1332896"/>
              <a:ext cx="8550749" cy="7711221"/>
            </a:xfrm>
            <a:custGeom>
              <a:avLst/>
              <a:gdLst/>
              <a:ahLst/>
              <a:cxnLst/>
              <a:rect l="l" t="t" r="r" b="b"/>
              <a:pathLst>
                <a:path w="8550749" h="7711221">
                  <a:moveTo>
                    <a:pt x="0" y="0"/>
                  </a:moveTo>
                  <a:lnTo>
                    <a:pt x="8550750" y="0"/>
                  </a:lnTo>
                  <a:lnTo>
                    <a:pt x="8550750" y="7711221"/>
                  </a:lnTo>
                  <a:lnTo>
                    <a:pt x="0" y="7711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-3020714" y="4992976"/>
            <a:ext cx="9262335" cy="9676231"/>
            <a:chOff x="0" y="0"/>
            <a:chExt cx="12349780" cy="12901642"/>
          </a:xfrm>
        </p:grpSpPr>
        <p:sp>
          <p:nvSpPr>
            <p:cNvPr id="11" name="Freeform 11"/>
            <p:cNvSpPr/>
            <p:nvPr/>
          </p:nvSpPr>
          <p:spPr>
            <a:xfrm rot="4882999">
              <a:off x="465715" y="1070570"/>
              <a:ext cx="11418350" cy="10760502"/>
            </a:xfrm>
            <a:custGeom>
              <a:avLst/>
              <a:gdLst/>
              <a:ahLst/>
              <a:cxnLst/>
              <a:rect l="l" t="t" r="r" b="b"/>
              <a:pathLst>
                <a:path w="11418350" h="10760502">
                  <a:moveTo>
                    <a:pt x="0" y="0"/>
                  </a:moveTo>
                  <a:lnTo>
                    <a:pt x="11418350" y="0"/>
                  </a:lnTo>
                  <a:lnTo>
                    <a:pt x="11418350" y="10760502"/>
                  </a:lnTo>
                  <a:lnTo>
                    <a:pt x="0" y="107605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-4247557">
              <a:off x="2089442" y="4073882"/>
              <a:ext cx="6619554" cy="5969634"/>
            </a:xfrm>
            <a:custGeom>
              <a:avLst/>
              <a:gdLst/>
              <a:ahLst/>
              <a:cxnLst/>
              <a:rect l="l" t="t" r="r" b="b"/>
              <a:pathLst>
                <a:path w="6619554" h="5969634">
                  <a:moveTo>
                    <a:pt x="0" y="0"/>
                  </a:moveTo>
                  <a:lnTo>
                    <a:pt x="6619554" y="0"/>
                  </a:lnTo>
                  <a:lnTo>
                    <a:pt x="6619554" y="5969634"/>
                  </a:lnTo>
                  <a:lnTo>
                    <a:pt x="0" y="59696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81142" y="3702190"/>
            <a:ext cx="11013147" cy="2173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39"/>
              </a:lnSpc>
            </a:pPr>
            <a:r>
              <a:rPr lang="en-US" sz="11959" dirty="0" err="1">
                <a:solidFill>
                  <a:srgbClr val="00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推選家長代表</a:t>
            </a:r>
            <a:endParaRPr lang="en-US" sz="11959" dirty="0">
              <a:solidFill>
                <a:srgbClr val="000000"/>
              </a:solidFill>
              <a:latin typeface="華康儷粗圓(P)" panose="020F0700000000000000" pitchFamily="34" charset="-120"/>
              <a:ea typeface="華康儷粗圓(P)" panose="020F0700000000000000" pitchFamily="34" charset="-12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3020714" y="3621375"/>
            <a:ext cx="9428553" cy="11047832"/>
            <a:chOff x="0" y="0"/>
            <a:chExt cx="12571404" cy="14730442"/>
          </a:xfrm>
        </p:grpSpPr>
        <p:sp>
          <p:nvSpPr>
            <p:cNvPr id="4" name="Freeform 4"/>
            <p:cNvSpPr/>
            <p:nvPr/>
          </p:nvSpPr>
          <p:spPr>
            <a:xfrm rot="4882999">
              <a:off x="465715" y="2899371"/>
              <a:ext cx="11418350" cy="10760502"/>
            </a:xfrm>
            <a:custGeom>
              <a:avLst/>
              <a:gdLst/>
              <a:ahLst/>
              <a:cxnLst/>
              <a:rect l="l" t="t" r="r" b="b"/>
              <a:pathLst>
                <a:path w="11418350" h="10760502">
                  <a:moveTo>
                    <a:pt x="0" y="0"/>
                  </a:moveTo>
                  <a:lnTo>
                    <a:pt x="11418350" y="0"/>
                  </a:lnTo>
                  <a:lnTo>
                    <a:pt x="11418350" y="10760502"/>
                  </a:lnTo>
                  <a:lnTo>
                    <a:pt x="0" y="107605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4247557">
              <a:off x="2089442" y="5902683"/>
              <a:ext cx="6619554" cy="5969634"/>
            </a:xfrm>
            <a:custGeom>
              <a:avLst/>
              <a:gdLst/>
              <a:ahLst/>
              <a:cxnLst/>
              <a:rect l="l" t="t" r="r" b="b"/>
              <a:pathLst>
                <a:path w="6619554" h="5969634">
                  <a:moveTo>
                    <a:pt x="0" y="0"/>
                  </a:moveTo>
                  <a:lnTo>
                    <a:pt x="6619554" y="0"/>
                  </a:lnTo>
                  <a:lnTo>
                    <a:pt x="6619554" y="5969634"/>
                  </a:lnTo>
                  <a:lnTo>
                    <a:pt x="0" y="59696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5399219" y="0"/>
              <a:ext cx="7172186" cy="7055638"/>
            </a:xfrm>
            <a:custGeom>
              <a:avLst/>
              <a:gdLst/>
              <a:ahLst/>
              <a:cxnLst/>
              <a:rect l="l" t="t" r="r" b="b"/>
              <a:pathLst>
                <a:path w="7172186" h="7055638">
                  <a:moveTo>
                    <a:pt x="0" y="0"/>
                  </a:moveTo>
                  <a:lnTo>
                    <a:pt x="7172185" y="0"/>
                  </a:lnTo>
                  <a:lnTo>
                    <a:pt x="7172185" y="7055638"/>
                  </a:lnTo>
                  <a:lnTo>
                    <a:pt x="0" y="70556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2425197" y="-3891380"/>
            <a:ext cx="8747865" cy="10158619"/>
            <a:chOff x="0" y="0"/>
            <a:chExt cx="11663821" cy="13544825"/>
          </a:xfrm>
        </p:grpSpPr>
        <p:sp>
          <p:nvSpPr>
            <p:cNvPr id="8" name="Freeform 8"/>
            <p:cNvSpPr/>
            <p:nvPr/>
          </p:nvSpPr>
          <p:spPr>
            <a:xfrm rot="-5528019">
              <a:off x="-120098" y="2259047"/>
              <a:ext cx="11418350" cy="10760502"/>
            </a:xfrm>
            <a:custGeom>
              <a:avLst/>
              <a:gdLst/>
              <a:ahLst/>
              <a:cxnLst/>
              <a:rect l="l" t="t" r="r" b="b"/>
              <a:pathLst>
                <a:path w="11418350" h="10760502">
                  <a:moveTo>
                    <a:pt x="0" y="0"/>
                  </a:moveTo>
                  <a:lnTo>
                    <a:pt x="11418350" y="0"/>
                  </a:lnTo>
                  <a:lnTo>
                    <a:pt x="11418350" y="10760503"/>
                  </a:lnTo>
                  <a:lnTo>
                    <a:pt x="0" y="107605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4418093">
              <a:off x="2484425" y="1332896"/>
              <a:ext cx="8550749" cy="7711221"/>
            </a:xfrm>
            <a:custGeom>
              <a:avLst/>
              <a:gdLst/>
              <a:ahLst/>
              <a:cxnLst/>
              <a:rect l="l" t="t" r="r" b="b"/>
              <a:pathLst>
                <a:path w="8550749" h="7711221">
                  <a:moveTo>
                    <a:pt x="0" y="0"/>
                  </a:moveTo>
                  <a:lnTo>
                    <a:pt x="8550750" y="0"/>
                  </a:lnTo>
                  <a:lnTo>
                    <a:pt x="8550750" y="7711221"/>
                  </a:lnTo>
                  <a:lnTo>
                    <a:pt x="0" y="7711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18093">
            <a:off x="14987639" y="-3957462"/>
            <a:ext cx="6413062" cy="5783416"/>
          </a:xfrm>
          <a:custGeom>
            <a:avLst/>
            <a:gdLst/>
            <a:ahLst/>
            <a:cxnLst/>
            <a:rect l="l" t="t" r="r" b="b"/>
            <a:pathLst>
              <a:path w="6413062" h="5783416">
                <a:moveTo>
                  <a:pt x="0" y="0"/>
                </a:moveTo>
                <a:lnTo>
                  <a:pt x="6413062" y="0"/>
                </a:lnTo>
                <a:lnTo>
                  <a:pt x="6413062" y="5783416"/>
                </a:lnTo>
                <a:lnTo>
                  <a:pt x="0" y="57834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327147" y="3530284"/>
            <a:ext cx="11013147" cy="2173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39"/>
              </a:lnSpc>
            </a:pPr>
            <a:r>
              <a:rPr lang="en-US" sz="11959" dirty="0" err="1">
                <a:solidFill>
                  <a:srgbClr val="00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宣導校務事項</a:t>
            </a:r>
            <a:endParaRPr lang="en-US" sz="11959" dirty="0">
              <a:solidFill>
                <a:srgbClr val="000000"/>
              </a:solidFill>
              <a:latin typeface="華康儷粗圓(P)" panose="020F0700000000000000" pitchFamily="34" charset="-120"/>
              <a:ea typeface="華康儷粗圓(P)" panose="020F0700000000000000" pitchFamily="34" charset="-12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-3020714" y="3621375"/>
            <a:ext cx="9428553" cy="11047832"/>
            <a:chOff x="0" y="0"/>
            <a:chExt cx="12571404" cy="14730442"/>
          </a:xfrm>
        </p:grpSpPr>
        <p:sp>
          <p:nvSpPr>
            <p:cNvPr id="5" name="Freeform 5"/>
            <p:cNvSpPr/>
            <p:nvPr/>
          </p:nvSpPr>
          <p:spPr>
            <a:xfrm rot="4882999">
              <a:off x="465715" y="2899371"/>
              <a:ext cx="11418350" cy="10760502"/>
            </a:xfrm>
            <a:custGeom>
              <a:avLst/>
              <a:gdLst/>
              <a:ahLst/>
              <a:cxnLst/>
              <a:rect l="l" t="t" r="r" b="b"/>
              <a:pathLst>
                <a:path w="11418350" h="10760502">
                  <a:moveTo>
                    <a:pt x="0" y="0"/>
                  </a:moveTo>
                  <a:lnTo>
                    <a:pt x="11418350" y="0"/>
                  </a:lnTo>
                  <a:lnTo>
                    <a:pt x="11418350" y="10760502"/>
                  </a:lnTo>
                  <a:lnTo>
                    <a:pt x="0" y="107605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4247557">
              <a:off x="2089442" y="5902683"/>
              <a:ext cx="6619554" cy="5969634"/>
            </a:xfrm>
            <a:custGeom>
              <a:avLst/>
              <a:gdLst/>
              <a:ahLst/>
              <a:cxnLst/>
              <a:rect l="l" t="t" r="r" b="b"/>
              <a:pathLst>
                <a:path w="6619554" h="5969634">
                  <a:moveTo>
                    <a:pt x="0" y="0"/>
                  </a:moveTo>
                  <a:lnTo>
                    <a:pt x="6619554" y="0"/>
                  </a:lnTo>
                  <a:lnTo>
                    <a:pt x="6619554" y="5969634"/>
                  </a:lnTo>
                  <a:lnTo>
                    <a:pt x="0" y="59696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5399219" y="0"/>
              <a:ext cx="7172186" cy="7055638"/>
            </a:xfrm>
            <a:custGeom>
              <a:avLst/>
              <a:gdLst/>
              <a:ahLst/>
              <a:cxnLst/>
              <a:rect l="l" t="t" r="r" b="b"/>
              <a:pathLst>
                <a:path w="7172186" h="7055638">
                  <a:moveTo>
                    <a:pt x="0" y="0"/>
                  </a:moveTo>
                  <a:lnTo>
                    <a:pt x="7172185" y="0"/>
                  </a:lnTo>
                  <a:lnTo>
                    <a:pt x="7172185" y="7055638"/>
                  </a:lnTo>
                  <a:lnTo>
                    <a:pt x="0" y="70556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2425197" y="-3891380"/>
            <a:ext cx="8747865" cy="10158619"/>
            <a:chOff x="0" y="0"/>
            <a:chExt cx="11663821" cy="13544825"/>
          </a:xfrm>
        </p:grpSpPr>
        <p:sp>
          <p:nvSpPr>
            <p:cNvPr id="9" name="Freeform 9"/>
            <p:cNvSpPr/>
            <p:nvPr/>
          </p:nvSpPr>
          <p:spPr>
            <a:xfrm rot="-5528019">
              <a:off x="-120098" y="2259047"/>
              <a:ext cx="11418350" cy="10760502"/>
            </a:xfrm>
            <a:custGeom>
              <a:avLst/>
              <a:gdLst/>
              <a:ahLst/>
              <a:cxnLst/>
              <a:rect l="l" t="t" r="r" b="b"/>
              <a:pathLst>
                <a:path w="11418350" h="10760502">
                  <a:moveTo>
                    <a:pt x="0" y="0"/>
                  </a:moveTo>
                  <a:lnTo>
                    <a:pt x="11418350" y="0"/>
                  </a:lnTo>
                  <a:lnTo>
                    <a:pt x="11418350" y="10760503"/>
                  </a:lnTo>
                  <a:lnTo>
                    <a:pt x="0" y="107605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4418093">
              <a:off x="2484425" y="1332896"/>
              <a:ext cx="8550749" cy="7711221"/>
            </a:xfrm>
            <a:custGeom>
              <a:avLst/>
              <a:gdLst/>
              <a:ahLst/>
              <a:cxnLst/>
              <a:rect l="l" t="t" r="r" b="b"/>
              <a:pathLst>
                <a:path w="8550749" h="7711221">
                  <a:moveTo>
                    <a:pt x="0" y="0"/>
                  </a:moveTo>
                  <a:lnTo>
                    <a:pt x="8550750" y="0"/>
                  </a:lnTo>
                  <a:lnTo>
                    <a:pt x="8550750" y="7711221"/>
                  </a:lnTo>
                  <a:lnTo>
                    <a:pt x="0" y="7711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78611">
            <a:off x="14425606" y="-3468154"/>
            <a:ext cx="8563763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269856">
            <a:off x="-5282680" y="-1749006"/>
            <a:ext cx="8563763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989010">
            <a:off x="16184615" y="-1922707"/>
            <a:ext cx="6413063" cy="5783417"/>
          </a:xfrm>
          <a:custGeom>
            <a:avLst/>
            <a:gdLst/>
            <a:ahLst/>
            <a:cxnLst/>
            <a:rect l="l" t="t" r="r" b="b"/>
            <a:pathLst>
              <a:path w="6413062" h="5783416">
                <a:moveTo>
                  <a:pt x="0" y="0"/>
                </a:moveTo>
                <a:lnTo>
                  <a:pt x="6413062" y="0"/>
                </a:lnTo>
                <a:lnTo>
                  <a:pt x="6413062" y="5783416"/>
                </a:lnTo>
                <a:lnTo>
                  <a:pt x="0" y="57834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60700">
            <a:off x="-3523375" y="694468"/>
            <a:ext cx="4964666" cy="4477226"/>
          </a:xfrm>
          <a:custGeom>
            <a:avLst/>
            <a:gdLst/>
            <a:ahLst/>
            <a:cxnLst/>
            <a:rect l="l" t="t" r="r" b="b"/>
            <a:pathLst>
              <a:path w="4964665" h="4477225">
                <a:moveTo>
                  <a:pt x="0" y="0"/>
                </a:moveTo>
                <a:lnTo>
                  <a:pt x="4964666" y="0"/>
                </a:lnTo>
                <a:lnTo>
                  <a:pt x="4964666" y="4477225"/>
                </a:lnTo>
                <a:lnTo>
                  <a:pt x="0" y="44772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16056" y="6320031"/>
            <a:ext cx="1949502" cy="3659517"/>
          </a:xfrm>
          <a:custGeom>
            <a:avLst/>
            <a:gdLst/>
            <a:ahLst/>
            <a:cxnLst/>
            <a:rect l="l" t="t" r="r" b="b"/>
            <a:pathLst>
              <a:path w="1949502" h="3659517">
                <a:moveTo>
                  <a:pt x="0" y="0"/>
                </a:moveTo>
                <a:lnTo>
                  <a:pt x="1949501" y="0"/>
                </a:lnTo>
                <a:lnTo>
                  <a:pt x="1949501" y="3659517"/>
                </a:lnTo>
                <a:lnTo>
                  <a:pt x="0" y="365951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PA-文本框 12">
            <a:extLst>
              <a:ext uri="{FF2B5EF4-FFF2-40B4-BE49-F238E27FC236}">
                <a16:creationId xmlns:a16="http://schemas.microsoft.com/office/drawing/2014/main" id="{0EADF4F1-F867-2ADA-CDB2-BC7DAEBA0A5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2803" y="1945474"/>
            <a:ext cx="5105846" cy="1543379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 w="28575">
            <a:solidFill>
              <a:srgbClr val="6B4C0E"/>
            </a:solidFill>
          </a:ln>
        </p:spPr>
        <p:txBody>
          <a:bodyPr wrap="square" rtlCol="0" anchor="ctr" anchorCtr="1">
            <a:noAutofit/>
          </a:bodyPr>
          <a:lstStyle/>
          <a:p>
            <a:pPr algn="ctr" defTabSz="1371600"/>
            <a:r>
              <a:rPr lang="en-US" altLang="zh-TW" sz="5400" b="1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+mn-ea"/>
                <a:sym typeface="+mn-lt"/>
              </a:rPr>
              <a:t>114</a:t>
            </a:r>
            <a:r>
              <a:rPr lang="zh-TW" altLang="en-US" sz="5400" b="1" dirty="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+mn-ea"/>
                <a:sym typeface="+mn-lt"/>
              </a:rPr>
              <a:t>會考佳績</a:t>
            </a:r>
            <a:endParaRPr lang="zh-CN" altLang="en-US" sz="5400" b="1" dirty="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2F6612BC-0B21-894B-01A5-17D0529B5305}"/>
              </a:ext>
            </a:extLst>
          </p:cNvPr>
          <p:cNvGrpSpPr/>
          <p:nvPr/>
        </p:nvGrpSpPr>
        <p:grpSpPr>
          <a:xfrm>
            <a:off x="3562611" y="3894198"/>
            <a:ext cx="2293881" cy="6230313"/>
            <a:chOff x="1770767" y="1871345"/>
            <a:chExt cx="1529254" cy="4153542"/>
          </a:xfrm>
        </p:grpSpPr>
        <p:grpSp>
          <p:nvGrpSpPr>
            <p:cNvPr id="11" name="组合 2">
              <a:extLst>
                <a:ext uri="{FF2B5EF4-FFF2-40B4-BE49-F238E27FC236}">
                  <a16:creationId xmlns:a16="http://schemas.microsoft.com/office/drawing/2014/main" id="{888F750B-7DD8-48B2-B08D-047781DBAE78}"/>
                </a:ext>
              </a:extLst>
            </p:cNvPr>
            <p:cNvGrpSpPr/>
            <p:nvPr/>
          </p:nvGrpSpPr>
          <p:grpSpPr>
            <a:xfrm>
              <a:off x="1770767" y="1871345"/>
              <a:ext cx="1529254" cy="3985091"/>
              <a:chOff x="2243688" y="1459495"/>
              <a:chExt cx="1337999" cy="4155990"/>
            </a:xfrm>
          </p:grpSpPr>
          <p:sp>
            <p:nvSpPr>
              <p:cNvPr id="12" name="任意多边形 1">
                <a:extLst>
                  <a:ext uri="{FF2B5EF4-FFF2-40B4-BE49-F238E27FC236}">
                    <a16:creationId xmlns:a16="http://schemas.microsoft.com/office/drawing/2014/main" id="{9083F9D4-B515-428E-9E4C-5C983A182E5B}"/>
                  </a:ext>
                </a:extLst>
              </p:cNvPr>
              <p:cNvSpPr/>
              <p:nvPr/>
            </p:nvSpPr>
            <p:spPr>
              <a:xfrm>
                <a:off x="2243688" y="1459495"/>
                <a:ext cx="170777" cy="4109980"/>
              </a:xfrm>
              <a:custGeom>
                <a:avLst/>
                <a:gdLst>
                  <a:gd name="connsiteX0" fmla="*/ 1142 w 334516"/>
                  <a:gd name="connsiteY0" fmla="*/ 508256 h 5195141"/>
                  <a:gd name="connsiteX1" fmla="*/ 149732 w 334516"/>
                  <a:gd name="connsiteY1" fmla="*/ 4760216 h 5195141"/>
                  <a:gd name="connsiteX2" fmla="*/ 332612 w 334516"/>
                  <a:gd name="connsiteY2" fmla="*/ 4577336 h 5195141"/>
                  <a:gd name="connsiteX3" fmla="*/ 229742 w 334516"/>
                  <a:gd name="connsiteY3" fmla="*/ 531116 h 5195141"/>
                  <a:gd name="connsiteX4" fmla="*/ 1142 w 334516"/>
                  <a:gd name="connsiteY4" fmla="*/ 508256 h 5195141"/>
                  <a:gd name="connsiteX0-1" fmla="*/ 725 w 334099"/>
                  <a:gd name="connsiteY0-2" fmla="*/ 508256 h 5164770"/>
                  <a:gd name="connsiteX1-3" fmla="*/ 149315 w 334099"/>
                  <a:gd name="connsiteY1-4" fmla="*/ 4760216 h 5164770"/>
                  <a:gd name="connsiteX2-5" fmla="*/ 332195 w 334099"/>
                  <a:gd name="connsiteY2-6" fmla="*/ 4577336 h 5164770"/>
                  <a:gd name="connsiteX3-7" fmla="*/ 229325 w 334099"/>
                  <a:gd name="connsiteY3-8" fmla="*/ 531116 h 5164770"/>
                  <a:gd name="connsiteX4-9" fmla="*/ 725 w 334099"/>
                  <a:gd name="connsiteY4-10" fmla="*/ 508256 h 5164770"/>
                  <a:gd name="connsiteX0-11" fmla="*/ 5231 w 338605"/>
                  <a:gd name="connsiteY0-12" fmla="*/ 508256 h 5164770"/>
                  <a:gd name="connsiteX1-13" fmla="*/ 61921 w 338605"/>
                  <a:gd name="connsiteY1-14" fmla="*/ 4760216 h 5164770"/>
                  <a:gd name="connsiteX2-15" fmla="*/ 336701 w 338605"/>
                  <a:gd name="connsiteY2-16" fmla="*/ 4577336 h 5164770"/>
                  <a:gd name="connsiteX3-17" fmla="*/ 233831 w 338605"/>
                  <a:gd name="connsiteY3-18" fmla="*/ 531116 h 5164770"/>
                  <a:gd name="connsiteX4-19" fmla="*/ 5231 w 338605"/>
                  <a:gd name="connsiteY4-20" fmla="*/ 508256 h 5164770"/>
                  <a:gd name="connsiteX0-21" fmla="*/ 1317 w 334691"/>
                  <a:gd name="connsiteY0-22" fmla="*/ 509201 h 5174270"/>
                  <a:gd name="connsiteX1-23" fmla="*/ 126931 w 334691"/>
                  <a:gd name="connsiteY1-24" fmla="*/ 4775919 h 5174270"/>
                  <a:gd name="connsiteX2-25" fmla="*/ 332787 w 334691"/>
                  <a:gd name="connsiteY2-26" fmla="*/ 4578281 h 5174270"/>
                  <a:gd name="connsiteX3-27" fmla="*/ 229917 w 334691"/>
                  <a:gd name="connsiteY3-28" fmla="*/ 532061 h 5174270"/>
                  <a:gd name="connsiteX4-29" fmla="*/ 1317 w 334691"/>
                  <a:gd name="connsiteY4-30" fmla="*/ 509201 h 5174270"/>
                </a:gdLst>
                <a:ahLst/>
                <a:cxnLst>
                  <a:cxn ang="0">
                    <a:pos x="connsiteX0-21" y="connsiteY0-22"/>
                  </a:cxn>
                  <a:cxn ang="0">
                    <a:pos x="connsiteX1-23" y="connsiteY1-24"/>
                  </a:cxn>
                  <a:cxn ang="0">
                    <a:pos x="connsiteX2-25" y="connsiteY2-26"/>
                  </a:cxn>
                  <a:cxn ang="0">
                    <a:pos x="connsiteX3-27" y="connsiteY3-28"/>
                  </a:cxn>
                  <a:cxn ang="0">
                    <a:pos x="connsiteX4-29" y="connsiteY4-30"/>
                  </a:cxn>
                </a:cxnLst>
                <a:rect l="l" t="t" r="r" b="b"/>
                <a:pathLst>
                  <a:path w="334691" h="5174270">
                    <a:moveTo>
                      <a:pt x="1317" y="509201"/>
                    </a:moveTo>
                    <a:cubicBezTo>
                      <a:pt x="-15847" y="1216511"/>
                      <a:pt x="140611" y="4171533"/>
                      <a:pt x="126931" y="4775919"/>
                    </a:cubicBezTo>
                    <a:cubicBezTo>
                      <a:pt x="113251" y="5380305"/>
                      <a:pt x="319452" y="5283131"/>
                      <a:pt x="332787" y="4578281"/>
                    </a:cubicBezTo>
                    <a:cubicBezTo>
                      <a:pt x="346122" y="3873431"/>
                      <a:pt x="287067" y="1212146"/>
                      <a:pt x="229917" y="532061"/>
                    </a:cubicBezTo>
                    <a:cubicBezTo>
                      <a:pt x="172767" y="-148024"/>
                      <a:pt x="18481" y="-198109"/>
                      <a:pt x="1317" y="509201"/>
                    </a:cubicBez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任意多边形 2">
                <a:extLst>
                  <a:ext uri="{FF2B5EF4-FFF2-40B4-BE49-F238E27FC236}">
                    <a16:creationId xmlns:a16="http://schemas.microsoft.com/office/drawing/2014/main" id="{7B2F4B82-7BC6-4376-B2E2-2866E18F9A13}"/>
                  </a:ext>
                </a:extLst>
              </p:cNvPr>
              <p:cNvSpPr/>
              <p:nvPr/>
            </p:nvSpPr>
            <p:spPr>
              <a:xfrm>
                <a:off x="3399478" y="1514146"/>
                <a:ext cx="182209" cy="4101339"/>
              </a:xfrm>
              <a:custGeom>
                <a:avLst/>
                <a:gdLst>
                  <a:gd name="connsiteX0" fmla="*/ 1142 w 334516"/>
                  <a:gd name="connsiteY0" fmla="*/ 508256 h 5195141"/>
                  <a:gd name="connsiteX1" fmla="*/ 149732 w 334516"/>
                  <a:gd name="connsiteY1" fmla="*/ 4760216 h 5195141"/>
                  <a:gd name="connsiteX2" fmla="*/ 332612 w 334516"/>
                  <a:gd name="connsiteY2" fmla="*/ 4577336 h 5195141"/>
                  <a:gd name="connsiteX3" fmla="*/ 229742 w 334516"/>
                  <a:gd name="connsiteY3" fmla="*/ 531116 h 5195141"/>
                  <a:gd name="connsiteX4" fmla="*/ 1142 w 334516"/>
                  <a:gd name="connsiteY4" fmla="*/ 508256 h 5195141"/>
                  <a:gd name="connsiteX0-1" fmla="*/ 1179 w 357095"/>
                  <a:gd name="connsiteY0-2" fmla="*/ 503978 h 5163391"/>
                  <a:gd name="connsiteX1-3" fmla="*/ 149769 w 357095"/>
                  <a:gd name="connsiteY1-4" fmla="*/ 4755938 h 5163391"/>
                  <a:gd name="connsiteX2-5" fmla="*/ 355623 w 357095"/>
                  <a:gd name="connsiteY2-6" fmla="*/ 4514024 h 5163391"/>
                  <a:gd name="connsiteX3-7" fmla="*/ 229779 w 357095"/>
                  <a:gd name="connsiteY3-8" fmla="*/ 526838 h 5163391"/>
                  <a:gd name="connsiteX4-9" fmla="*/ 1179 w 357095"/>
                  <a:gd name="connsiteY4-10" fmla="*/ 503978 h 516339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357095" h="5163391">
                    <a:moveTo>
                      <a:pt x="1179" y="503978"/>
                    </a:moveTo>
                    <a:cubicBezTo>
                      <a:pt x="-12156" y="1208828"/>
                      <a:pt x="90695" y="4087597"/>
                      <a:pt x="149769" y="4755938"/>
                    </a:cubicBezTo>
                    <a:cubicBezTo>
                      <a:pt x="208843" y="5424279"/>
                      <a:pt x="342288" y="5218874"/>
                      <a:pt x="355623" y="4514024"/>
                    </a:cubicBezTo>
                    <a:cubicBezTo>
                      <a:pt x="368958" y="3809174"/>
                      <a:pt x="288853" y="1195179"/>
                      <a:pt x="229779" y="526838"/>
                    </a:cubicBezTo>
                    <a:cubicBezTo>
                      <a:pt x="170705" y="-141503"/>
                      <a:pt x="14514" y="-200872"/>
                      <a:pt x="1179" y="503978"/>
                    </a:cubicBez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4" name="任意多边形 3">
                <a:extLst>
                  <a:ext uri="{FF2B5EF4-FFF2-40B4-BE49-F238E27FC236}">
                    <a16:creationId xmlns:a16="http://schemas.microsoft.com/office/drawing/2014/main" id="{68C89DD3-D25C-407D-B2B2-8AB5EA3E0482}"/>
                  </a:ext>
                </a:extLst>
              </p:cNvPr>
              <p:cNvSpPr/>
              <p:nvPr/>
            </p:nvSpPr>
            <p:spPr>
              <a:xfrm rot="5400000">
                <a:off x="2845968" y="4508462"/>
                <a:ext cx="133440" cy="1314995"/>
              </a:xfrm>
              <a:custGeom>
                <a:avLst/>
                <a:gdLst>
                  <a:gd name="connsiteX0" fmla="*/ 1142 w 334516"/>
                  <a:gd name="connsiteY0" fmla="*/ 508256 h 5195141"/>
                  <a:gd name="connsiteX1" fmla="*/ 149732 w 334516"/>
                  <a:gd name="connsiteY1" fmla="*/ 4760216 h 5195141"/>
                  <a:gd name="connsiteX2" fmla="*/ 332612 w 334516"/>
                  <a:gd name="connsiteY2" fmla="*/ 4577336 h 5195141"/>
                  <a:gd name="connsiteX3" fmla="*/ 229742 w 334516"/>
                  <a:gd name="connsiteY3" fmla="*/ 531116 h 5195141"/>
                  <a:gd name="connsiteX4" fmla="*/ 1142 w 334516"/>
                  <a:gd name="connsiteY4" fmla="*/ 508256 h 5195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4516" h="5195141">
                    <a:moveTo>
                      <a:pt x="1142" y="508256"/>
                    </a:moveTo>
                    <a:cubicBezTo>
                      <a:pt x="-12193" y="1213106"/>
                      <a:pt x="94487" y="4082036"/>
                      <a:pt x="149732" y="4760216"/>
                    </a:cubicBezTo>
                    <a:cubicBezTo>
                      <a:pt x="204977" y="5438396"/>
                      <a:pt x="319277" y="5282186"/>
                      <a:pt x="332612" y="4577336"/>
                    </a:cubicBezTo>
                    <a:cubicBezTo>
                      <a:pt x="345947" y="3872486"/>
                      <a:pt x="286892" y="1211201"/>
                      <a:pt x="229742" y="531116"/>
                    </a:cubicBezTo>
                    <a:cubicBezTo>
                      <a:pt x="172592" y="-148969"/>
                      <a:pt x="14477" y="-196594"/>
                      <a:pt x="1142" y="508256"/>
                    </a:cubicBez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文本框 6">
                <a:extLst>
                  <a:ext uri="{FF2B5EF4-FFF2-40B4-BE49-F238E27FC236}">
                    <a16:creationId xmlns:a16="http://schemas.microsoft.com/office/drawing/2014/main" id="{76113968-489F-48D8-97BC-A7AE3AB5160E}"/>
                  </a:ext>
                </a:extLst>
              </p:cNvPr>
              <p:cNvSpPr txBox="1"/>
              <p:nvPr/>
            </p:nvSpPr>
            <p:spPr>
              <a:xfrm>
                <a:off x="2483619" y="4521326"/>
                <a:ext cx="678074" cy="4493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2800" spc="-300">
                    <a:solidFill>
                      <a:schemeClr val="accent1">
                        <a:lumMod val="50000"/>
                      </a:schemeClr>
                    </a:solidFill>
                    <a:latin typeface="新蒂下午茶基本版" panose="03000600000000000000" pitchFamily="66" charset="-122"/>
                    <a:ea typeface="新蒂下午茶基本版" panose="03000600000000000000" pitchFamily="66" charset="-122"/>
                  </a:defRPr>
                </a:lvl1pPr>
              </a:lstStyle>
              <a:p>
                <a:pPr defTabSz="1371600"/>
                <a:r>
                  <a:rPr lang="en-US" altLang="zh-CN" sz="3600" b="1" spc="0" dirty="0">
                    <a:solidFill>
                      <a:prstClr val="black"/>
                    </a:solidFill>
                    <a:latin typeface="Calibri"/>
                    <a:ea typeface="宋体" panose="02010600030101010101" pitchFamily="2" charset="-122"/>
                    <a:cs typeface="+mn-ea"/>
                    <a:sym typeface="+mn-lt"/>
                  </a:rPr>
                  <a:t>5A4+</a:t>
                </a:r>
                <a:endParaRPr lang="zh-CN" altLang="en-US" sz="3600" b="1" spc="0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8" name="任意多边形 5">
                <a:extLst>
                  <a:ext uri="{FF2B5EF4-FFF2-40B4-BE49-F238E27FC236}">
                    <a16:creationId xmlns:a16="http://schemas.microsoft.com/office/drawing/2014/main" id="{C912260C-5807-41AF-B812-1741E551BA5F}"/>
                  </a:ext>
                </a:extLst>
              </p:cNvPr>
              <p:cNvSpPr/>
              <p:nvPr/>
            </p:nvSpPr>
            <p:spPr>
              <a:xfrm rot="5400000">
                <a:off x="2845968" y="3772709"/>
                <a:ext cx="133440" cy="1314995"/>
              </a:xfrm>
              <a:custGeom>
                <a:avLst/>
                <a:gdLst>
                  <a:gd name="connsiteX0" fmla="*/ 1142 w 334516"/>
                  <a:gd name="connsiteY0" fmla="*/ 508256 h 5195141"/>
                  <a:gd name="connsiteX1" fmla="*/ 149732 w 334516"/>
                  <a:gd name="connsiteY1" fmla="*/ 4760216 h 5195141"/>
                  <a:gd name="connsiteX2" fmla="*/ 332612 w 334516"/>
                  <a:gd name="connsiteY2" fmla="*/ 4577336 h 5195141"/>
                  <a:gd name="connsiteX3" fmla="*/ 229742 w 334516"/>
                  <a:gd name="connsiteY3" fmla="*/ 531116 h 5195141"/>
                  <a:gd name="connsiteX4" fmla="*/ 1142 w 334516"/>
                  <a:gd name="connsiteY4" fmla="*/ 508256 h 5195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4516" h="5195141">
                    <a:moveTo>
                      <a:pt x="1142" y="508256"/>
                    </a:moveTo>
                    <a:cubicBezTo>
                      <a:pt x="-12193" y="1213106"/>
                      <a:pt x="94487" y="4082036"/>
                      <a:pt x="149732" y="4760216"/>
                    </a:cubicBezTo>
                    <a:cubicBezTo>
                      <a:pt x="204977" y="5438396"/>
                      <a:pt x="319277" y="5282186"/>
                      <a:pt x="332612" y="4577336"/>
                    </a:cubicBezTo>
                    <a:cubicBezTo>
                      <a:pt x="345947" y="3872486"/>
                      <a:pt x="286892" y="1211201"/>
                      <a:pt x="229742" y="531116"/>
                    </a:cubicBezTo>
                    <a:cubicBezTo>
                      <a:pt x="172592" y="-148969"/>
                      <a:pt x="14477" y="-196594"/>
                      <a:pt x="1142" y="508256"/>
                    </a:cubicBez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9" name="文本框 8">
                <a:extLst>
                  <a:ext uri="{FF2B5EF4-FFF2-40B4-BE49-F238E27FC236}">
                    <a16:creationId xmlns:a16="http://schemas.microsoft.com/office/drawing/2014/main" id="{7C1E39FB-17C1-42EE-B415-9B5D5A5BB9D4}"/>
                  </a:ext>
                </a:extLst>
              </p:cNvPr>
              <p:cNvSpPr txBox="1"/>
              <p:nvPr/>
            </p:nvSpPr>
            <p:spPr>
              <a:xfrm>
                <a:off x="2502102" y="3752441"/>
                <a:ext cx="678074" cy="4493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2800" spc="-300">
                    <a:solidFill>
                      <a:schemeClr val="accent1">
                        <a:lumMod val="50000"/>
                      </a:schemeClr>
                    </a:solidFill>
                    <a:latin typeface="新蒂下午茶基本版" panose="03000600000000000000" pitchFamily="66" charset="-122"/>
                    <a:ea typeface="新蒂下午茶基本版" panose="03000600000000000000" pitchFamily="66" charset="-122"/>
                  </a:defRPr>
                </a:lvl1pPr>
              </a:lstStyle>
              <a:p>
                <a:pPr defTabSz="1371600"/>
                <a:r>
                  <a:rPr lang="en-US" altLang="zh-CN" sz="3600" b="1" spc="0" dirty="0">
                    <a:solidFill>
                      <a:prstClr val="black"/>
                    </a:solidFill>
                    <a:latin typeface="Calibri"/>
                    <a:ea typeface="宋体" panose="02010600030101010101" pitchFamily="2" charset="-122"/>
                    <a:cs typeface="+mn-ea"/>
                    <a:sym typeface="+mn-lt"/>
                  </a:rPr>
                  <a:t>5A5+</a:t>
                </a:r>
                <a:endParaRPr lang="zh-CN" altLang="en-US" sz="3600" b="1" spc="0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20" name="任意多边形 7">
                <a:extLst>
                  <a:ext uri="{FF2B5EF4-FFF2-40B4-BE49-F238E27FC236}">
                    <a16:creationId xmlns:a16="http://schemas.microsoft.com/office/drawing/2014/main" id="{627BFDC3-6D4F-4B5F-B84F-BA6D94A784A2}"/>
                  </a:ext>
                </a:extLst>
              </p:cNvPr>
              <p:cNvSpPr/>
              <p:nvPr/>
            </p:nvSpPr>
            <p:spPr>
              <a:xfrm rot="5400000">
                <a:off x="2845968" y="3003823"/>
                <a:ext cx="133440" cy="1314995"/>
              </a:xfrm>
              <a:custGeom>
                <a:avLst/>
                <a:gdLst>
                  <a:gd name="connsiteX0" fmla="*/ 1142 w 334516"/>
                  <a:gd name="connsiteY0" fmla="*/ 508256 h 5195141"/>
                  <a:gd name="connsiteX1" fmla="*/ 149732 w 334516"/>
                  <a:gd name="connsiteY1" fmla="*/ 4760216 h 5195141"/>
                  <a:gd name="connsiteX2" fmla="*/ 332612 w 334516"/>
                  <a:gd name="connsiteY2" fmla="*/ 4577336 h 5195141"/>
                  <a:gd name="connsiteX3" fmla="*/ 229742 w 334516"/>
                  <a:gd name="connsiteY3" fmla="*/ 531116 h 5195141"/>
                  <a:gd name="connsiteX4" fmla="*/ 1142 w 334516"/>
                  <a:gd name="connsiteY4" fmla="*/ 508256 h 5195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4516" h="5195141">
                    <a:moveTo>
                      <a:pt x="1142" y="508256"/>
                    </a:moveTo>
                    <a:cubicBezTo>
                      <a:pt x="-12193" y="1213106"/>
                      <a:pt x="94487" y="4082036"/>
                      <a:pt x="149732" y="4760216"/>
                    </a:cubicBezTo>
                    <a:cubicBezTo>
                      <a:pt x="204977" y="5438396"/>
                      <a:pt x="319277" y="5282186"/>
                      <a:pt x="332612" y="4577336"/>
                    </a:cubicBezTo>
                    <a:cubicBezTo>
                      <a:pt x="345947" y="3872486"/>
                      <a:pt x="286892" y="1211201"/>
                      <a:pt x="229742" y="531116"/>
                    </a:cubicBezTo>
                    <a:cubicBezTo>
                      <a:pt x="172592" y="-148969"/>
                      <a:pt x="14477" y="-196594"/>
                      <a:pt x="1142" y="508256"/>
                    </a:cubicBez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21" name="文本框 10">
                <a:extLst>
                  <a:ext uri="{FF2B5EF4-FFF2-40B4-BE49-F238E27FC236}">
                    <a16:creationId xmlns:a16="http://schemas.microsoft.com/office/drawing/2014/main" id="{F1EDB750-9122-40D6-BF85-1CD3FDCECA45}"/>
                  </a:ext>
                </a:extLst>
              </p:cNvPr>
              <p:cNvSpPr txBox="1"/>
              <p:nvPr/>
            </p:nvSpPr>
            <p:spPr>
              <a:xfrm>
                <a:off x="2490580" y="3033022"/>
                <a:ext cx="678074" cy="4493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2800" spc="-300">
                    <a:solidFill>
                      <a:schemeClr val="accent1">
                        <a:lumMod val="50000"/>
                      </a:schemeClr>
                    </a:solidFill>
                    <a:latin typeface="新蒂下午茶基本版" panose="03000600000000000000" pitchFamily="66" charset="-122"/>
                    <a:ea typeface="新蒂下午茶基本版" panose="03000600000000000000" pitchFamily="66" charset="-122"/>
                  </a:defRPr>
                </a:lvl1pPr>
              </a:lstStyle>
              <a:p>
                <a:pPr defTabSz="1371600"/>
                <a:r>
                  <a:rPr lang="en-US" altLang="zh-TW" sz="3600" b="1" spc="0" dirty="0">
                    <a:solidFill>
                      <a:prstClr val="black"/>
                    </a:solidFill>
                    <a:latin typeface="Calibri"/>
                    <a:ea typeface="新細明體" panose="02020500000000000000" pitchFamily="18" charset="-120"/>
                    <a:cs typeface="+mn-ea"/>
                    <a:sym typeface="+mn-lt"/>
                  </a:rPr>
                  <a:t>5A6+</a:t>
                </a:r>
                <a:endParaRPr lang="zh-CN" altLang="en-US" sz="3600" b="1" spc="0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22" name="任意多边形 9">
                <a:extLst>
                  <a:ext uri="{FF2B5EF4-FFF2-40B4-BE49-F238E27FC236}">
                    <a16:creationId xmlns:a16="http://schemas.microsoft.com/office/drawing/2014/main" id="{006C80F2-A05E-4DE4-8701-2D06B93DFF0F}"/>
                  </a:ext>
                </a:extLst>
              </p:cNvPr>
              <p:cNvSpPr/>
              <p:nvPr/>
            </p:nvSpPr>
            <p:spPr>
              <a:xfrm rot="5400000">
                <a:off x="2835844" y="2284405"/>
                <a:ext cx="133440" cy="1314995"/>
              </a:xfrm>
              <a:custGeom>
                <a:avLst/>
                <a:gdLst>
                  <a:gd name="connsiteX0" fmla="*/ 1142 w 334516"/>
                  <a:gd name="connsiteY0" fmla="*/ 508256 h 5195141"/>
                  <a:gd name="connsiteX1" fmla="*/ 149732 w 334516"/>
                  <a:gd name="connsiteY1" fmla="*/ 4760216 h 5195141"/>
                  <a:gd name="connsiteX2" fmla="*/ 332612 w 334516"/>
                  <a:gd name="connsiteY2" fmla="*/ 4577336 h 5195141"/>
                  <a:gd name="connsiteX3" fmla="*/ 229742 w 334516"/>
                  <a:gd name="connsiteY3" fmla="*/ 531116 h 5195141"/>
                  <a:gd name="connsiteX4" fmla="*/ 1142 w 334516"/>
                  <a:gd name="connsiteY4" fmla="*/ 508256 h 5195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4516" h="5195141">
                    <a:moveTo>
                      <a:pt x="1142" y="508256"/>
                    </a:moveTo>
                    <a:cubicBezTo>
                      <a:pt x="-12193" y="1213106"/>
                      <a:pt x="94487" y="4082036"/>
                      <a:pt x="149732" y="4760216"/>
                    </a:cubicBezTo>
                    <a:cubicBezTo>
                      <a:pt x="204977" y="5438396"/>
                      <a:pt x="319277" y="5282186"/>
                      <a:pt x="332612" y="4577336"/>
                    </a:cubicBezTo>
                    <a:cubicBezTo>
                      <a:pt x="345947" y="3872486"/>
                      <a:pt x="286892" y="1211201"/>
                      <a:pt x="229742" y="531116"/>
                    </a:cubicBezTo>
                    <a:cubicBezTo>
                      <a:pt x="172592" y="-148969"/>
                      <a:pt x="14477" y="-196594"/>
                      <a:pt x="1142" y="508256"/>
                    </a:cubicBez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23" name="文本框 12">
                <a:extLst>
                  <a:ext uri="{FF2B5EF4-FFF2-40B4-BE49-F238E27FC236}">
                    <a16:creationId xmlns:a16="http://schemas.microsoft.com/office/drawing/2014/main" id="{10167E37-8FD9-4B36-898B-2CBB00BA9D15}"/>
                  </a:ext>
                </a:extLst>
              </p:cNvPr>
              <p:cNvSpPr txBox="1"/>
              <p:nvPr/>
            </p:nvSpPr>
            <p:spPr>
              <a:xfrm>
                <a:off x="2471343" y="2308588"/>
                <a:ext cx="678074" cy="4493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2800" spc="-300">
                    <a:solidFill>
                      <a:schemeClr val="accent1">
                        <a:lumMod val="50000"/>
                      </a:schemeClr>
                    </a:solidFill>
                    <a:latin typeface="新蒂下午茶基本版" panose="03000600000000000000" pitchFamily="66" charset="-122"/>
                    <a:ea typeface="新蒂下午茶基本版" panose="03000600000000000000" pitchFamily="66" charset="-122"/>
                  </a:defRPr>
                </a:lvl1pPr>
              </a:lstStyle>
              <a:p>
                <a:pPr defTabSz="1371600"/>
                <a:r>
                  <a:rPr lang="en-US" altLang="zh-CN" sz="3600" b="1" spc="0" dirty="0">
                    <a:solidFill>
                      <a:prstClr val="black"/>
                    </a:solidFill>
                    <a:latin typeface="Calibri"/>
                    <a:ea typeface="宋体" panose="02010600030101010101" pitchFamily="2" charset="-122"/>
                    <a:cs typeface="+mn-ea"/>
                    <a:sym typeface="+mn-lt"/>
                  </a:rPr>
                  <a:t>5A</a:t>
                </a:r>
                <a:r>
                  <a:rPr lang="en-US" altLang="zh-TW" sz="3600" b="1" spc="0" dirty="0">
                    <a:solidFill>
                      <a:prstClr val="black"/>
                    </a:solidFill>
                    <a:latin typeface="Calibri"/>
                    <a:ea typeface="新細明體" panose="02020500000000000000" pitchFamily="18" charset="-120"/>
                    <a:cs typeface="+mn-ea"/>
                    <a:sym typeface="+mn-lt"/>
                  </a:rPr>
                  <a:t>7</a:t>
                </a:r>
                <a:r>
                  <a:rPr lang="en-US" altLang="zh-CN" sz="3600" b="1" spc="0" dirty="0">
                    <a:solidFill>
                      <a:prstClr val="black"/>
                    </a:solidFill>
                    <a:latin typeface="Calibri"/>
                    <a:ea typeface="宋体" panose="02010600030101010101" pitchFamily="2" charset="-122"/>
                    <a:cs typeface="+mn-ea"/>
                    <a:sym typeface="+mn-lt"/>
                  </a:rPr>
                  <a:t>+</a:t>
                </a:r>
                <a:endParaRPr lang="zh-CN" altLang="en-US" sz="3600" b="1" spc="0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24" name="任意多边形 11">
                <a:extLst>
                  <a:ext uri="{FF2B5EF4-FFF2-40B4-BE49-F238E27FC236}">
                    <a16:creationId xmlns:a16="http://schemas.microsoft.com/office/drawing/2014/main" id="{C9B3A2D6-1FDD-4468-AB0D-2DD8A1DC7E1F}"/>
                  </a:ext>
                </a:extLst>
              </p:cNvPr>
              <p:cNvSpPr/>
              <p:nvPr/>
            </p:nvSpPr>
            <p:spPr>
              <a:xfrm rot="5400000">
                <a:off x="2835845" y="1559970"/>
                <a:ext cx="133440" cy="1314995"/>
              </a:xfrm>
              <a:custGeom>
                <a:avLst/>
                <a:gdLst>
                  <a:gd name="connsiteX0" fmla="*/ 1142 w 334516"/>
                  <a:gd name="connsiteY0" fmla="*/ 508256 h 5195141"/>
                  <a:gd name="connsiteX1" fmla="*/ 149732 w 334516"/>
                  <a:gd name="connsiteY1" fmla="*/ 4760216 h 5195141"/>
                  <a:gd name="connsiteX2" fmla="*/ 332612 w 334516"/>
                  <a:gd name="connsiteY2" fmla="*/ 4577336 h 5195141"/>
                  <a:gd name="connsiteX3" fmla="*/ 229742 w 334516"/>
                  <a:gd name="connsiteY3" fmla="*/ 531116 h 5195141"/>
                  <a:gd name="connsiteX4" fmla="*/ 1142 w 334516"/>
                  <a:gd name="connsiteY4" fmla="*/ 508256 h 5195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4516" h="5195141">
                    <a:moveTo>
                      <a:pt x="1142" y="508256"/>
                    </a:moveTo>
                    <a:cubicBezTo>
                      <a:pt x="-12193" y="1213106"/>
                      <a:pt x="94487" y="4082036"/>
                      <a:pt x="149732" y="4760216"/>
                    </a:cubicBezTo>
                    <a:cubicBezTo>
                      <a:pt x="204977" y="5438396"/>
                      <a:pt x="319277" y="5282186"/>
                      <a:pt x="332612" y="4577336"/>
                    </a:cubicBezTo>
                    <a:cubicBezTo>
                      <a:pt x="345947" y="3872486"/>
                      <a:pt x="286892" y="1211201"/>
                      <a:pt x="229742" y="531116"/>
                    </a:cubicBezTo>
                    <a:cubicBezTo>
                      <a:pt x="172592" y="-148969"/>
                      <a:pt x="14477" y="-196594"/>
                      <a:pt x="1142" y="508256"/>
                    </a:cubicBez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25" name="文本框 14">
                <a:extLst>
                  <a:ext uri="{FF2B5EF4-FFF2-40B4-BE49-F238E27FC236}">
                    <a16:creationId xmlns:a16="http://schemas.microsoft.com/office/drawing/2014/main" id="{AB681E50-9EFF-4CD7-9479-A163A01CE6EB}"/>
                  </a:ext>
                </a:extLst>
              </p:cNvPr>
              <p:cNvSpPr txBox="1"/>
              <p:nvPr/>
            </p:nvSpPr>
            <p:spPr>
              <a:xfrm>
                <a:off x="2482869" y="1547919"/>
                <a:ext cx="678074" cy="4493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2800" spc="-300">
                    <a:solidFill>
                      <a:schemeClr val="accent1">
                        <a:lumMod val="50000"/>
                      </a:schemeClr>
                    </a:solidFill>
                    <a:latin typeface="新蒂下午茶基本版" panose="03000600000000000000" pitchFamily="66" charset="-122"/>
                    <a:ea typeface="新蒂下午茶基本版" panose="03000600000000000000" pitchFamily="66" charset="-122"/>
                  </a:defRPr>
                </a:lvl1pPr>
              </a:lstStyle>
              <a:p>
                <a:pPr defTabSz="1371600"/>
                <a:r>
                  <a:rPr lang="en-US" altLang="zh-TW" sz="3600" b="1" spc="0" dirty="0">
                    <a:solidFill>
                      <a:prstClr val="black"/>
                    </a:solidFill>
                    <a:latin typeface="Calibri"/>
                    <a:ea typeface="新細明體" panose="02020500000000000000" pitchFamily="18" charset="-120"/>
                    <a:cs typeface="+mn-ea"/>
                    <a:sym typeface="+mn-lt"/>
                  </a:rPr>
                  <a:t>5A8+</a:t>
                </a:r>
                <a:endParaRPr lang="zh-CN" altLang="en-US" sz="3600" b="1" spc="0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7" name="文本框 6">
              <a:extLst>
                <a:ext uri="{FF2B5EF4-FFF2-40B4-BE49-F238E27FC236}">
                  <a16:creationId xmlns:a16="http://schemas.microsoft.com/office/drawing/2014/main" id="{C2AA131F-224D-2F7B-B91D-9D8A27570DB6}"/>
                </a:ext>
              </a:extLst>
            </p:cNvPr>
            <p:cNvSpPr txBox="1"/>
            <p:nvPr/>
          </p:nvSpPr>
          <p:spPr>
            <a:xfrm>
              <a:off x="2030963" y="5594000"/>
              <a:ext cx="77499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800" spc="-300">
                  <a:solidFill>
                    <a:schemeClr val="accent1">
                      <a:lumMod val="50000"/>
                    </a:schemeClr>
                  </a:solidFill>
                  <a:latin typeface="新蒂下午茶基本版" panose="03000600000000000000" pitchFamily="66" charset="-122"/>
                  <a:ea typeface="新蒂下午茶基本版" panose="03000600000000000000" pitchFamily="66" charset="-122"/>
                </a:defRPr>
              </a:lvl1pPr>
            </a:lstStyle>
            <a:p>
              <a:pPr defTabSz="1371600"/>
              <a:r>
                <a:rPr lang="en-US" altLang="zh-CN" sz="3600" b="1" spc="0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  <a:cs typeface="+mn-ea"/>
                  <a:sym typeface="+mn-lt"/>
                </a:rPr>
                <a:t>5A3+</a:t>
              </a:r>
              <a:endParaRPr lang="zh-CN" altLang="en-US" sz="3600" b="1" spc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6" name="Text Placeholder 33">
            <a:extLst>
              <a:ext uri="{FF2B5EF4-FFF2-40B4-BE49-F238E27FC236}">
                <a16:creationId xmlns:a16="http://schemas.microsoft.com/office/drawing/2014/main" id="{C6744CD3-7618-2FDD-1FB7-36DE869BC7FE}"/>
              </a:ext>
            </a:extLst>
          </p:cNvPr>
          <p:cNvSpPr txBox="1">
            <a:spLocks/>
          </p:cNvSpPr>
          <p:nvPr/>
        </p:nvSpPr>
        <p:spPr>
          <a:xfrm>
            <a:off x="6119892" y="4021380"/>
            <a:ext cx="381402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28700">
              <a:lnSpc>
                <a:spcPct val="100000"/>
              </a:lnSpc>
              <a:spcBef>
                <a:spcPts val="1125"/>
              </a:spcBef>
              <a:buNone/>
            </a:pPr>
            <a:r>
              <a:rPr lang="en-US" altLang="zh-TW" sz="4800" b="1" dirty="0">
                <a:solidFill>
                  <a:srgbClr val="0070C0"/>
                </a:solidFill>
                <a:latin typeface="Calibri"/>
                <a:ea typeface="新細明體" panose="02020500000000000000" pitchFamily="18" charset="-120"/>
                <a:cs typeface="+mn-ea"/>
                <a:sym typeface="+mn-lt"/>
              </a:rPr>
              <a:t>907</a:t>
            </a:r>
            <a:r>
              <a:rPr lang="zh-TW" altLang="en-US" sz="4800" b="1" dirty="0">
                <a:solidFill>
                  <a:srgbClr val="0070C0"/>
                </a:solidFill>
                <a:latin typeface="Calibri"/>
                <a:ea typeface="新細明體" panose="02020500000000000000" pitchFamily="18" charset="-120"/>
                <a:cs typeface="+mn-ea"/>
                <a:sym typeface="+mn-lt"/>
              </a:rPr>
              <a:t> 吳又賢</a:t>
            </a:r>
            <a:endParaRPr lang="en-AU" sz="4800" b="1" dirty="0">
              <a:solidFill>
                <a:srgbClr val="0070C0"/>
              </a:solidFill>
              <a:latin typeface="Calibri"/>
              <a:sym typeface="+mn-lt"/>
            </a:endParaRPr>
          </a:p>
        </p:txBody>
      </p:sp>
      <p:sp>
        <p:nvSpPr>
          <p:cNvPr id="27" name="Text Placeholder 33">
            <a:extLst>
              <a:ext uri="{FF2B5EF4-FFF2-40B4-BE49-F238E27FC236}">
                <a16:creationId xmlns:a16="http://schemas.microsoft.com/office/drawing/2014/main" id="{481D43C4-0A3D-31C0-544D-EFD4BCD6BACD}"/>
              </a:ext>
            </a:extLst>
          </p:cNvPr>
          <p:cNvSpPr txBox="1">
            <a:spLocks/>
          </p:cNvSpPr>
          <p:nvPr/>
        </p:nvSpPr>
        <p:spPr>
          <a:xfrm>
            <a:off x="6119892" y="5055776"/>
            <a:ext cx="381402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28700">
              <a:lnSpc>
                <a:spcPct val="100000"/>
              </a:lnSpc>
              <a:spcBef>
                <a:spcPts val="1125"/>
              </a:spcBef>
              <a:buNone/>
            </a:pPr>
            <a:r>
              <a:rPr lang="en-US" altLang="zh-TW" sz="4800" b="1" dirty="0">
                <a:solidFill>
                  <a:srgbClr val="0070C0"/>
                </a:solidFill>
                <a:latin typeface="Calibri"/>
                <a:ea typeface="新細明體" panose="02020500000000000000" pitchFamily="18" charset="-120"/>
                <a:cs typeface="+mn-ea"/>
                <a:sym typeface="+mn-lt"/>
              </a:rPr>
              <a:t>902</a:t>
            </a:r>
            <a:r>
              <a:rPr lang="zh-TW" altLang="en-US" sz="4800" b="1" dirty="0">
                <a:solidFill>
                  <a:srgbClr val="0070C0"/>
                </a:solidFill>
                <a:latin typeface="Calibri"/>
                <a:ea typeface="新細明體" panose="02020500000000000000" pitchFamily="18" charset="-120"/>
                <a:cs typeface="+mn-ea"/>
                <a:sym typeface="+mn-lt"/>
              </a:rPr>
              <a:t> 古欣穎</a:t>
            </a:r>
            <a:endParaRPr lang="en-AU" sz="4800" b="1" dirty="0">
              <a:solidFill>
                <a:srgbClr val="0070C0"/>
              </a:solidFill>
              <a:latin typeface="Calibri"/>
              <a:sym typeface="+mn-lt"/>
            </a:endParaRPr>
          </a:p>
        </p:txBody>
      </p:sp>
      <p:sp>
        <p:nvSpPr>
          <p:cNvPr id="28" name="Text Placeholder 33">
            <a:extLst>
              <a:ext uri="{FF2B5EF4-FFF2-40B4-BE49-F238E27FC236}">
                <a16:creationId xmlns:a16="http://schemas.microsoft.com/office/drawing/2014/main" id="{AA723840-7F2A-0CFA-C100-4A49B5B35A18}"/>
              </a:ext>
            </a:extLst>
          </p:cNvPr>
          <p:cNvSpPr txBox="1">
            <a:spLocks/>
          </p:cNvSpPr>
          <p:nvPr/>
        </p:nvSpPr>
        <p:spPr>
          <a:xfrm>
            <a:off x="6001745" y="6113109"/>
            <a:ext cx="7584789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28700">
              <a:lnSpc>
                <a:spcPct val="100000"/>
              </a:lnSpc>
              <a:spcBef>
                <a:spcPts val="1125"/>
              </a:spcBef>
              <a:buNone/>
            </a:pPr>
            <a:r>
              <a:rPr lang="en-US" altLang="zh-TW" sz="4800" b="1" dirty="0">
                <a:solidFill>
                  <a:srgbClr val="0070C0"/>
                </a:solidFill>
                <a:latin typeface="Calibri"/>
                <a:ea typeface="新細明體" panose="02020500000000000000" pitchFamily="18" charset="-120"/>
                <a:cs typeface="+mn-ea"/>
                <a:sym typeface="+mn-lt"/>
              </a:rPr>
              <a:t>909</a:t>
            </a:r>
            <a:r>
              <a:rPr lang="zh-TW" altLang="en-US" sz="4800" b="1" dirty="0">
                <a:solidFill>
                  <a:srgbClr val="0070C0"/>
                </a:solidFill>
                <a:latin typeface="Calibri"/>
                <a:ea typeface="新細明體" panose="02020500000000000000" pitchFamily="18" charset="-120"/>
                <a:cs typeface="+mn-ea"/>
                <a:sym typeface="+mn-lt"/>
              </a:rPr>
              <a:t> 林宣妤、</a:t>
            </a:r>
            <a:r>
              <a:rPr lang="en-US" altLang="zh-TW" sz="4800" b="1" dirty="0">
                <a:solidFill>
                  <a:srgbClr val="0070C0"/>
                </a:solidFill>
                <a:latin typeface="Calibri"/>
                <a:ea typeface="新細明體" panose="02020500000000000000" pitchFamily="18" charset="-120"/>
                <a:cs typeface="+mn-ea"/>
                <a:sym typeface="+mn-lt"/>
              </a:rPr>
              <a:t>911</a:t>
            </a:r>
            <a:r>
              <a:rPr lang="zh-TW" altLang="en-US" sz="4800" b="1" dirty="0">
                <a:solidFill>
                  <a:srgbClr val="0070C0"/>
                </a:solidFill>
                <a:latin typeface="Calibri"/>
                <a:ea typeface="新細明體" panose="02020500000000000000" pitchFamily="18" charset="-120"/>
                <a:cs typeface="+mn-ea"/>
                <a:sym typeface="+mn-lt"/>
              </a:rPr>
              <a:t> 呂尚霖</a:t>
            </a:r>
            <a:endParaRPr lang="en-AU" sz="4800" b="1" dirty="0">
              <a:solidFill>
                <a:srgbClr val="0070C0"/>
              </a:solidFill>
              <a:latin typeface="Calibri"/>
              <a:sym typeface="+mn-lt"/>
            </a:endParaRPr>
          </a:p>
        </p:txBody>
      </p:sp>
      <p:sp>
        <p:nvSpPr>
          <p:cNvPr id="29" name="Text Placeholder 33">
            <a:extLst>
              <a:ext uri="{FF2B5EF4-FFF2-40B4-BE49-F238E27FC236}">
                <a16:creationId xmlns:a16="http://schemas.microsoft.com/office/drawing/2014/main" id="{D2D3AC7B-885A-31EF-3BF1-EFFB9421D9D6}"/>
              </a:ext>
            </a:extLst>
          </p:cNvPr>
          <p:cNvSpPr txBox="1">
            <a:spLocks/>
          </p:cNvSpPr>
          <p:nvPr/>
        </p:nvSpPr>
        <p:spPr>
          <a:xfrm>
            <a:off x="6119892" y="7157090"/>
            <a:ext cx="381402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28700">
              <a:lnSpc>
                <a:spcPct val="100000"/>
              </a:lnSpc>
              <a:spcBef>
                <a:spcPts val="1125"/>
              </a:spcBef>
              <a:buNone/>
            </a:pPr>
            <a:r>
              <a:rPr lang="en-US" altLang="zh-TW" sz="4800" b="1" dirty="0">
                <a:solidFill>
                  <a:srgbClr val="0070C0"/>
                </a:solidFill>
                <a:latin typeface="Calibri"/>
                <a:ea typeface="新細明體" panose="02020500000000000000" pitchFamily="18" charset="-120"/>
                <a:cs typeface="+mn-ea"/>
                <a:sym typeface="+mn-lt"/>
              </a:rPr>
              <a:t>901</a:t>
            </a:r>
            <a:r>
              <a:rPr lang="zh-TW" altLang="en-US" sz="4800" b="1" dirty="0">
                <a:solidFill>
                  <a:srgbClr val="0070C0"/>
                </a:solidFill>
                <a:latin typeface="Calibri"/>
                <a:ea typeface="新細明體" panose="02020500000000000000" pitchFamily="18" charset="-120"/>
                <a:cs typeface="+mn-ea"/>
                <a:sym typeface="+mn-lt"/>
              </a:rPr>
              <a:t> 黃禹叡</a:t>
            </a:r>
            <a:endParaRPr lang="en-AU" sz="4800" b="1" dirty="0">
              <a:solidFill>
                <a:srgbClr val="0070C0"/>
              </a:solidFill>
              <a:latin typeface="Calibri"/>
              <a:sym typeface="+mn-lt"/>
            </a:endParaRPr>
          </a:p>
        </p:txBody>
      </p:sp>
      <p:sp>
        <p:nvSpPr>
          <p:cNvPr id="30" name="Text Placeholder 33">
            <a:extLst>
              <a:ext uri="{FF2B5EF4-FFF2-40B4-BE49-F238E27FC236}">
                <a16:creationId xmlns:a16="http://schemas.microsoft.com/office/drawing/2014/main" id="{DF843452-6492-E44B-B92D-753A04EC99E9}"/>
              </a:ext>
            </a:extLst>
          </p:cNvPr>
          <p:cNvSpPr txBox="1">
            <a:spLocks/>
          </p:cNvSpPr>
          <p:nvPr/>
        </p:nvSpPr>
        <p:spPr>
          <a:xfrm>
            <a:off x="6119892" y="8251919"/>
            <a:ext cx="381402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28700">
              <a:lnSpc>
                <a:spcPct val="100000"/>
              </a:lnSpc>
              <a:spcBef>
                <a:spcPts val="1125"/>
              </a:spcBef>
              <a:buNone/>
            </a:pPr>
            <a:r>
              <a:rPr lang="en-US" altLang="zh-TW" sz="4800" b="1" dirty="0">
                <a:solidFill>
                  <a:srgbClr val="0070C0"/>
                </a:solidFill>
                <a:latin typeface="Calibri"/>
                <a:ea typeface="新細明體" panose="02020500000000000000" pitchFamily="18" charset="-120"/>
                <a:cs typeface="+mn-ea"/>
                <a:sym typeface="+mn-lt"/>
              </a:rPr>
              <a:t>906</a:t>
            </a:r>
            <a:r>
              <a:rPr lang="zh-TW" altLang="en-US" sz="4800" b="1" dirty="0">
                <a:solidFill>
                  <a:srgbClr val="0070C0"/>
                </a:solidFill>
                <a:latin typeface="Calibri"/>
                <a:ea typeface="新細明體" panose="02020500000000000000" pitchFamily="18" charset="-120"/>
                <a:cs typeface="+mn-ea"/>
                <a:sym typeface="+mn-lt"/>
              </a:rPr>
              <a:t> 辛紫綾</a:t>
            </a:r>
            <a:endParaRPr lang="en-AU" sz="4800" b="1" dirty="0">
              <a:solidFill>
                <a:srgbClr val="0070C0"/>
              </a:solidFill>
              <a:latin typeface="Calibri"/>
              <a:sym typeface="+mn-lt"/>
            </a:endParaRPr>
          </a:p>
        </p:txBody>
      </p:sp>
      <p:sp>
        <p:nvSpPr>
          <p:cNvPr id="31" name="Text Placeholder 33">
            <a:extLst>
              <a:ext uri="{FF2B5EF4-FFF2-40B4-BE49-F238E27FC236}">
                <a16:creationId xmlns:a16="http://schemas.microsoft.com/office/drawing/2014/main" id="{89440313-66D7-FB8B-1E48-0A98D3DB39C2}"/>
              </a:ext>
            </a:extLst>
          </p:cNvPr>
          <p:cNvSpPr txBox="1">
            <a:spLocks/>
          </p:cNvSpPr>
          <p:nvPr/>
        </p:nvSpPr>
        <p:spPr>
          <a:xfrm>
            <a:off x="6157088" y="9225275"/>
            <a:ext cx="381402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28700">
              <a:lnSpc>
                <a:spcPct val="100000"/>
              </a:lnSpc>
              <a:spcBef>
                <a:spcPts val="1125"/>
              </a:spcBef>
              <a:buNone/>
            </a:pPr>
            <a:r>
              <a:rPr lang="en-US" altLang="zh-TW" sz="4800" b="1" dirty="0">
                <a:solidFill>
                  <a:srgbClr val="0070C0"/>
                </a:solidFill>
                <a:latin typeface="Calibri"/>
                <a:ea typeface="新細明體" panose="02020500000000000000" pitchFamily="18" charset="-120"/>
                <a:cs typeface="+mn-ea"/>
                <a:sym typeface="+mn-lt"/>
              </a:rPr>
              <a:t>910</a:t>
            </a:r>
            <a:r>
              <a:rPr lang="zh-TW" altLang="en-US" sz="4800" b="1" dirty="0">
                <a:solidFill>
                  <a:srgbClr val="0070C0"/>
                </a:solidFill>
                <a:latin typeface="Calibri"/>
                <a:ea typeface="新細明體" panose="02020500000000000000" pitchFamily="18" charset="-120"/>
                <a:cs typeface="+mn-ea"/>
                <a:sym typeface="+mn-lt"/>
              </a:rPr>
              <a:t> 曾研瑄</a:t>
            </a:r>
            <a:endParaRPr lang="en-AU" sz="4800" b="1" dirty="0">
              <a:solidFill>
                <a:srgbClr val="0070C0"/>
              </a:solidFill>
              <a:latin typeface="Calibri"/>
              <a:sym typeface="+mn-lt"/>
            </a:endParaRPr>
          </a:p>
        </p:txBody>
      </p:sp>
      <p:pic>
        <p:nvPicPr>
          <p:cNvPr id="1026" name="Picture 2" descr="給你一個讚】水豚媽媽與小水豚x BROWN &amp; FRIENDS 動態表情貼- sansanplanet的創作- 巴哈姆特">
            <a:extLst>
              <a:ext uri="{FF2B5EF4-FFF2-40B4-BE49-F238E27FC236}">
                <a16:creationId xmlns:a16="http://schemas.microsoft.com/office/drawing/2014/main" id="{514706C7-69DD-F152-06C4-9BF4FEE1B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567" y="7142840"/>
            <a:ext cx="4995249" cy="249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8">
            <a:extLst>
              <a:ext uri="{FF2B5EF4-FFF2-40B4-BE49-F238E27FC236}">
                <a16:creationId xmlns:a16="http://schemas.microsoft.com/office/drawing/2014/main" id="{99709B0A-B128-8DEA-510A-E2AC8F6DC6D8}"/>
              </a:ext>
            </a:extLst>
          </p:cNvPr>
          <p:cNvSpPr txBox="1"/>
          <p:nvPr/>
        </p:nvSpPr>
        <p:spPr>
          <a:xfrm>
            <a:off x="4881697" y="697157"/>
            <a:ext cx="8625290" cy="1362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10257"/>
              </a:lnSpc>
            </a:pPr>
            <a:r>
              <a:rPr lang="zh-TW" altLang="en-US" sz="9678" dirty="0">
                <a:solidFill>
                  <a:srgbClr val="00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教務處</a:t>
            </a:r>
            <a:endParaRPr lang="en-US" sz="9678" dirty="0">
              <a:solidFill>
                <a:srgbClr val="000000"/>
              </a:solidFill>
              <a:latin typeface="華康儷粗圓(P)" panose="020F0700000000000000" pitchFamily="34" charset="-120"/>
              <a:ea typeface="華康儷粗圓(P)" panose="020F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8009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78611">
            <a:off x="14425606" y="-3468154"/>
            <a:ext cx="8563763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269856">
            <a:off x="-5282680" y="-1749006"/>
            <a:ext cx="8563763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989010">
            <a:off x="16184615" y="-1922707"/>
            <a:ext cx="6413063" cy="5783417"/>
          </a:xfrm>
          <a:custGeom>
            <a:avLst/>
            <a:gdLst/>
            <a:ahLst/>
            <a:cxnLst/>
            <a:rect l="l" t="t" r="r" b="b"/>
            <a:pathLst>
              <a:path w="6413062" h="5783416">
                <a:moveTo>
                  <a:pt x="0" y="0"/>
                </a:moveTo>
                <a:lnTo>
                  <a:pt x="6413062" y="0"/>
                </a:lnTo>
                <a:lnTo>
                  <a:pt x="6413062" y="5783416"/>
                </a:lnTo>
                <a:lnTo>
                  <a:pt x="0" y="5783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60700">
            <a:off x="-3523375" y="694468"/>
            <a:ext cx="4964666" cy="4477226"/>
          </a:xfrm>
          <a:custGeom>
            <a:avLst/>
            <a:gdLst/>
            <a:ahLst/>
            <a:cxnLst/>
            <a:rect l="l" t="t" r="r" b="b"/>
            <a:pathLst>
              <a:path w="4964665" h="4477225">
                <a:moveTo>
                  <a:pt x="0" y="0"/>
                </a:moveTo>
                <a:lnTo>
                  <a:pt x="4964666" y="0"/>
                </a:lnTo>
                <a:lnTo>
                  <a:pt x="4964666" y="4477225"/>
                </a:lnTo>
                <a:lnTo>
                  <a:pt x="0" y="44772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16056" y="6320031"/>
            <a:ext cx="1949502" cy="3659517"/>
          </a:xfrm>
          <a:custGeom>
            <a:avLst/>
            <a:gdLst/>
            <a:ahLst/>
            <a:cxnLst/>
            <a:rect l="l" t="t" r="r" b="b"/>
            <a:pathLst>
              <a:path w="1949502" h="3659517">
                <a:moveTo>
                  <a:pt x="0" y="0"/>
                </a:moveTo>
                <a:lnTo>
                  <a:pt x="1949501" y="0"/>
                </a:lnTo>
                <a:lnTo>
                  <a:pt x="1949501" y="3659517"/>
                </a:lnTo>
                <a:lnTo>
                  <a:pt x="0" y="36595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881697" y="939127"/>
            <a:ext cx="8625290" cy="1362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10257"/>
              </a:lnSpc>
            </a:pPr>
            <a:r>
              <a:rPr lang="zh-TW" altLang="en-US" sz="9678" dirty="0">
                <a:solidFill>
                  <a:srgbClr val="00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教務處</a:t>
            </a:r>
            <a:endParaRPr lang="en-US" sz="9678" dirty="0">
              <a:solidFill>
                <a:srgbClr val="000000"/>
              </a:solidFill>
              <a:latin typeface="華康儷粗圓(P)" panose="020F0700000000000000" pitchFamily="34" charset="-120"/>
              <a:ea typeface="華康儷粗圓(P)" panose="020F0700000000000000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ED04686F-D16C-44E3-E8CB-A4C6BC259082}"/>
              </a:ext>
            </a:extLst>
          </p:cNvPr>
          <p:cNvSpPr txBox="1"/>
          <p:nvPr/>
        </p:nvSpPr>
        <p:spPr>
          <a:xfrm>
            <a:off x="3062904" y="4436718"/>
            <a:ext cx="1550706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defTabSz="914445">
              <a:buFont typeface="Wingdings" panose="05000000000000000000" pitchFamily="2" charset="2"/>
              <a:buChar char="Ø"/>
            </a:pPr>
            <a:r>
              <a:rPr lang="zh-TW" altLang="en-US" sz="6000" dirty="0">
                <a:solidFill>
                  <a:srgbClr val="0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第一次段考：</a:t>
            </a:r>
            <a:r>
              <a:rPr lang="en-US" altLang="zh-TW" sz="6000" dirty="0">
                <a:solidFill>
                  <a:srgbClr val="0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10/15(</a:t>
            </a:r>
            <a:r>
              <a:rPr lang="zh-TW" altLang="en-US" sz="6000" dirty="0">
                <a:solidFill>
                  <a:srgbClr val="0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三</a:t>
            </a:r>
            <a:r>
              <a:rPr lang="en-US" altLang="zh-TW" sz="6000" dirty="0">
                <a:solidFill>
                  <a:srgbClr val="0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)</a:t>
            </a:r>
            <a:r>
              <a:rPr lang="zh-TW" altLang="en-US" sz="6000" dirty="0">
                <a:solidFill>
                  <a:srgbClr val="0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、</a:t>
            </a:r>
            <a:r>
              <a:rPr lang="en-US" altLang="zh-TW" sz="6000" dirty="0">
                <a:solidFill>
                  <a:srgbClr val="0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10/16(</a:t>
            </a:r>
            <a:r>
              <a:rPr lang="zh-TW" altLang="en-US" sz="6000" dirty="0">
                <a:solidFill>
                  <a:srgbClr val="0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四</a:t>
            </a:r>
            <a:r>
              <a:rPr lang="en-US" altLang="zh-TW" sz="6000" dirty="0">
                <a:solidFill>
                  <a:srgbClr val="0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)</a:t>
            </a:r>
          </a:p>
          <a:p>
            <a:pPr marL="514350" indent="-514350" defTabSz="914445">
              <a:buFont typeface="Wingdings" panose="05000000000000000000" pitchFamily="2" charset="2"/>
              <a:buChar char="Ø"/>
            </a:pPr>
            <a:r>
              <a:rPr lang="zh-TW" altLang="en-US" sz="6000" dirty="0">
                <a:solidFill>
                  <a:srgbClr val="0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第二次段考：</a:t>
            </a:r>
            <a:r>
              <a:rPr lang="en-US" altLang="zh-TW" sz="6000" dirty="0">
                <a:solidFill>
                  <a:srgbClr val="0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12/02(</a:t>
            </a:r>
            <a:r>
              <a:rPr lang="zh-TW" altLang="en-US" sz="6000" dirty="0">
                <a:solidFill>
                  <a:srgbClr val="0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二</a:t>
            </a:r>
            <a:r>
              <a:rPr lang="en-US" altLang="zh-TW" sz="6000" dirty="0">
                <a:solidFill>
                  <a:srgbClr val="0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)</a:t>
            </a:r>
            <a:r>
              <a:rPr lang="zh-TW" altLang="en-US" sz="6000" dirty="0">
                <a:solidFill>
                  <a:srgbClr val="0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、</a:t>
            </a:r>
            <a:r>
              <a:rPr lang="en-US" altLang="zh-TW" sz="6000" dirty="0">
                <a:solidFill>
                  <a:srgbClr val="0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12/03(</a:t>
            </a:r>
            <a:r>
              <a:rPr lang="zh-TW" altLang="en-US" sz="6000" dirty="0">
                <a:solidFill>
                  <a:srgbClr val="0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三</a:t>
            </a:r>
            <a:r>
              <a:rPr lang="en-US" altLang="zh-TW" sz="6000" dirty="0">
                <a:solidFill>
                  <a:srgbClr val="0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)</a:t>
            </a:r>
          </a:p>
          <a:p>
            <a:pPr marL="514350" indent="-514350" defTabSz="914445">
              <a:buFont typeface="Wingdings" panose="05000000000000000000" pitchFamily="2" charset="2"/>
              <a:buChar char="Ø"/>
            </a:pPr>
            <a:r>
              <a:rPr lang="zh-TW" altLang="en-US" sz="6000" dirty="0">
                <a:solidFill>
                  <a:srgbClr val="0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九年級試模擬：</a:t>
            </a:r>
            <a:r>
              <a:rPr lang="en-US" altLang="zh-TW" sz="6000" dirty="0">
                <a:solidFill>
                  <a:srgbClr val="0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12/18(</a:t>
            </a:r>
            <a:r>
              <a:rPr lang="zh-TW" altLang="en-US" sz="6000" dirty="0">
                <a:solidFill>
                  <a:srgbClr val="0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四</a:t>
            </a:r>
            <a:r>
              <a:rPr lang="en-US" altLang="zh-TW" sz="6000" dirty="0">
                <a:solidFill>
                  <a:srgbClr val="0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)</a:t>
            </a:r>
            <a:r>
              <a:rPr lang="zh-TW" altLang="en-US" sz="6000" dirty="0">
                <a:solidFill>
                  <a:srgbClr val="0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、</a:t>
            </a:r>
            <a:r>
              <a:rPr lang="en-US" altLang="zh-TW" sz="6000" dirty="0">
                <a:solidFill>
                  <a:srgbClr val="0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12/19(</a:t>
            </a:r>
            <a:r>
              <a:rPr lang="zh-TW" altLang="en-US" sz="6000" dirty="0">
                <a:solidFill>
                  <a:srgbClr val="0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五</a:t>
            </a:r>
            <a:r>
              <a:rPr lang="en-US" altLang="zh-TW" sz="6000" dirty="0">
                <a:solidFill>
                  <a:srgbClr val="0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)</a:t>
            </a:r>
          </a:p>
          <a:p>
            <a:pPr marL="514350" indent="-514350" defTabSz="914445">
              <a:buFont typeface="Wingdings" panose="05000000000000000000" pitchFamily="2" charset="2"/>
              <a:buChar char="Ø"/>
            </a:pPr>
            <a:r>
              <a:rPr lang="zh-TW" altLang="en-US" sz="6000" dirty="0">
                <a:solidFill>
                  <a:srgbClr val="0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第三次段考：</a:t>
            </a:r>
            <a:r>
              <a:rPr lang="en-US" altLang="zh-TW" sz="6000" dirty="0">
                <a:solidFill>
                  <a:srgbClr val="0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01/19(</a:t>
            </a:r>
            <a:r>
              <a:rPr lang="zh-TW" altLang="en-US" sz="6000" dirty="0">
                <a:solidFill>
                  <a:srgbClr val="0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一</a:t>
            </a:r>
            <a:r>
              <a:rPr lang="en-US" altLang="zh-TW" sz="6000" dirty="0">
                <a:solidFill>
                  <a:srgbClr val="0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)</a:t>
            </a:r>
            <a:r>
              <a:rPr lang="zh-TW" altLang="en-US" sz="6000" dirty="0">
                <a:solidFill>
                  <a:srgbClr val="0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、</a:t>
            </a:r>
            <a:r>
              <a:rPr lang="en-US" altLang="zh-TW" sz="6000" dirty="0">
                <a:solidFill>
                  <a:srgbClr val="0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01/20(</a:t>
            </a:r>
            <a:r>
              <a:rPr lang="zh-TW" altLang="en-US" sz="6000" dirty="0">
                <a:solidFill>
                  <a:srgbClr val="0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二</a:t>
            </a:r>
            <a:r>
              <a:rPr lang="en-US" altLang="zh-TW" sz="6000" dirty="0">
                <a:solidFill>
                  <a:srgbClr val="0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)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1AAFE7B6-4761-0BB1-2624-10400D18D669}"/>
              </a:ext>
            </a:extLst>
          </p:cNvPr>
          <p:cNvSpPr txBox="1"/>
          <p:nvPr/>
        </p:nvSpPr>
        <p:spPr>
          <a:xfrm>
            <a:off x="1961047" y="2812808"/>
            <a:ext cx="95078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zh-TW" altLang="en-US" sz="6600" dirty="0">
                <a:solidFill>
                  <a:srgbClr val="0070C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＊本學期重要行事：</a:t>
            </a:r>
            <a:endParaRPr lang="en-US" altLang="zh-TW" sz="6600" dirty="0">
              <a:solidFill>
                <a:srgbClr val="0070C0"/>
              </a:solidFill>
              <a:latin typeface="華康儷粗圓(P)" panose="020F0700000000000000" pitchFamily="34" charset="-120"/>
              <a:ea typeface="華康儷粗圓(P)" panose="020F0700000000000000" pitchFamily="34" charset="-12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78611">
            <a:off x="14425606" y="-3468154"/>
            <a:ext cx="8563763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269856">
            <a:off x="-5282680" y="-1749006"/>
            <a:ext cx="8563763" cy="8070377"/>
          </a:xfrm>
          <a:custGeom>
            <a:avLst/>
            <a:gdLst/>
            <a:ahLst/>
            <a:cxnLst/>
            <a:rect l="l" t="t" r="r" b="b"/>
            <a:pathLst>
              <a:path w="8563762" h="8070377">
                <a:moveTo>
                  <a:pt x="0" y="0"/>
                </a:moveTo>
                <a:lnTo>
                  <a:pt x="8563762" y="0"/>
                </a:lnTo>
                <a:lnTo>
                  <a:pt x="8563762" y="8070377"/>
                </a:lnTo>
                <a:lnTo>
                  <a:pt x="0" y="8070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989010">
            <a:off x="16184615" y="-1922707"/>
            <a:ext cx="6413063" cy="5783417"/>
          </a:xfrm>
          <a:custGeom>
            <a:avLst/>
            <a:gdLst/>
            <a:ahLst/>
            <a:cxnLst/>
            <a:rect l="l" t="t" r="r" b="b"/>
            <a:pathLst>
              <a:path w="6413062" h="5783416">
                <a:moveTo>
                  <a:pt x="0" y="0"/>
                </a:moveTo>
                <a:lnTo>
                  <a:pt x="6413062" y="0"/>
                </a:lnTo>
                <a:lnTo>
                  <a:pt x="6413062" y="5783416"/>
                </a:lnTo>
                <a:lnTo>
                  <a:pt x="0" y="5783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60700">
            <a:off x="-3523375" y="694468"/>
            <a:ext cx="4964666" cy="4477226"/>
          </a:xfrm>
          <a:custGeom>
            <a:avLst/>
            <a:gdLst/>
            <a:ahLst/>
            <a:cxnLst/>
            <a:rect l="l" t="t" r="r" b="b"/>
            <a:pathLst>
              <a:path w="4964665" h="4477225">
                <a:moveTo>
                  <a:pt x="0" y="0"/>
                </a:moveTo>
                <a:lnTo>
                  <a:pt x="4964666" y="0"/>
                </a:lnTo>
                <a:lnTo>
                  <a:pt x="4964666" y="4477225"/>
                </a:lnTo>
                <a:lnTo>
                  <a:pt x="0" y="44772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16056" y="6320031"/>
            <a:ext cx="1949502" cy="3659517"/>
          </a:xfrm>
          <a:custGeom>
            <a:avLst/>
            <a:gdLst/>
            <a:ahLst/>
            <a:cxnLst/>
            <a:rect l="l" t="t" r="r" b="b"/>
            <a:pathLst>
              <a:path w="1949502" h="3659517">
                <a:moveTo>
                  <a:pt x="0" y="0"/>
                </a:moveTo>
                <a:lnTo>
                  <a:pt x="1949501" y="0"/>
                </a:lnTo>
                <a:lnTo>
                  <a:pt x="1949501" y="3659517"/>
                </a:lnTo>
                <a:lnTo>
                  <a:pt x="0" y="36595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881697" y="939127"/>
            <a:ext cx="8625290" cy="1362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10257"/>
              </a:lnSpc>
              <a:defRPr/>
            </a:pPr>
            <a:r>
              <a:rPr lang="zh-TW" altLang="en-US" sz="9678" dirty="0">
                <a:solidFill>
                  <a:srgbClr val="00000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教務處</a:t>
            </a:r>
            <a:endParaRPr lang="en-US" sz="9678" dirty="0">
              <a:solidFill>
                <a:srgbClr val="000000"/>
              </a:solidFill>
              <a:latin typeface="華康儷粗圓(P)" panose="020F0700000000000000" pitchFamily="34" charset="-120"/>
              <a:ea typeface="華康儷粗圓(P)" panose="020F0700000000000000" pitchFamily="34" charset="-120"/>
            </a:endParaRPr>
          </a:p>
        </p:txBody>
      </p:sp>
      <p:sp>
        <p:nvSpPr>
          <p:cNvPr id="6" name="文本框 13">
            <a:extLst>
              <a:ext uri="{FF2B5EF4-FFF2-40B4-BE49-F238E27FC236}">
                <a16:creationId xmlns:a16="http://schemas.microsoft.com/office/drawing/2014/main" id="{214FD389-3252-9CFE-4D81-D80B9B542930}"/>
              </a:ext>
            </a:extLst>
          </p:cNvPr>
          <p:cNvSpPr txBox="1"/>
          <p:nvPr/>
        </p:nvSpPr>
        <p:spPr>
          <a:xfrm>
            <a:off x="3656876" y="4716140"/>
            <a:ext cx="1183539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zh-TW" altLang="en-US" sz="15000" b="1" dirty="0">
                <a:solidFill>
                  <a:srgbClr val="FFC000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江西拙楷" panose="02010600040101010101" pitchFamily="2" charset="-122"/>
                <a:ea typeface="江西拙楷" panose="02010600040101010101" pitchFamily="2" charset="-122"/>
                <a:cs typeface="+mn-ea"/>
                <a:sym typeface="+mn-lt"/>
              </a:rPr>
              <a:t>雙語亮點學校</a:t>
            </a:r>
            <a:endParaRPr lang="zh-CN" altLang="en-US" sz="15000" b="1" dirty="0">
              <a:solidFill>
                <a:srgbClr val="FFC000"/>
              </a:solidFill>
              <a:effectLst>
                <a:outerShdw dist="63500" dir="2700000" algn="tl" rotWithShape="0">
                  <a:prstClr val="black"/>
                </a:outerShdw>
              </a:effectLst>
              <a:latin typeface="江西拙楷" panose="02010600040101010101" pitchFamily="2" charset="-122"/>
              <a:ea typeface="江西拙楷" panose="02010600040101010101" pitchFamily="2" charset="-122"/>
              <a:cs typeface="+mn-ea"/>
              <a:sym typeface="+mn-lt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6003B80-51F0-BC32-616F-3D0C5D6894FD}"/>
              </a:ext>
            </a:extLst>
          </p:cNvPr>
          <p:cNvSpPr txBox="1"/>
          <p:nvPr/>
        </p:nvSpPr>
        <p:spPr>
          <a:xfrm>
            <a:off x="2067578" y="3052505"/>
            <a:ext cx="95078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zh-TW" altLang="en-US" sz="6600" dirty="0">
                <a:solidFill>
                  <a:srgbClr val="0070C0"/>
                </a:solidFill>
                <a:latin typeface="華康儷粗圓(P)" panose="020F0700000000000000" pitchFamily="34" charset="-120"/>
                <a:ea typeface="華康儷粗圓(P)" panose="020F0700000000000000" pitchFamily="34" charset="-120"/>
              </a:rPr>
              <a:t>＊本學期重要計畫：</a:t>
            </a:r>
            <a:endParaRPr lang="en-US" altLang="zh-TW" sz="6600" dirty="0">
              <a:solidFill>
                <a:srgbClr val="0070C0"/>
              </a:solidFill>
              <a:latin typeface="華康儷粗圓(P)" panose="020F0700000000000000" pitchFamily="34" charset="-120"/>
              <a:ea typeface="華康儷粗圓(P)" panose="020F0700000000000000" pitchFamily="34" charset="-120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DA4C1A7A-03E6-7E17-AC18-98E9FB20DC4C}"/>
              </a:ext>
            </a:extLst>
          </p:cNvPr>
          <p:cNvSpPr/>
          <p:nvPr/>
        </p:nvSpPr>
        <p:spPr>
          <a:xfrm>
            <a:off x="13855216" y="6533601"/>
            <a:ext cx="3699779" cy="3445947"/>
          </a:xfrm>
          <a:custGeom>
            <a:avLst/>
            <a:gdLst/>
            <a:ahLst/>
            <a:cxnLst/>
            <a:rect l="l" t="t" r="r" b="b"/>
            <a:pathLst>
              <a:path w="3409671" h="3659517">
                <a:moveTo>
                  <a:pt x="0" y="0"/>
                </a:moveTo>
                <a:lnTo>
                  <a:pt x="3409671" y="0"/>
                </a:lnTo>
                <a:lnTo>
                  <a:pt x="3409671" y="3659518"/>
                </a:lnTo>
                <a:lnTo>
                  <a:pt x="0" y="36595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9354695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659</Words>
  <Application>Microsoft Office PowerPoint</Application>
  <PresentationFormat>自訂</PresentationFormat>
  <Paragraphs>125</Paragraphs>
  <Slides>37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37</vt:i4>
      </vt:variant>
    </vt:vector>
  </HeadingPairs>
  <TitlesOfParts>
    <vt:vector size="49" baseType="lpstr">
      <vt:lpstr>華康儷粗圓(P)</vt:lpstr>
      <vt:lpstr>華康魏碑體</vt:lpstr>
      <vt:lpstr>Calibri</vt:lpstr>
      <vt:lpstr>Aptos</vt:lpstr>
      <vt:lpstr>Sensei</vt:lpstr>
      <vt:lpstr>Wingdings</vt:lpstr>
      <vt:lpstr>江西拙楷</vt:lpstr>
      <vt:lpstr>華康標楷體</vt:lpstr>
      <vt:lpstr>華康粗圓體</vt:lpstr>
      <vt:lpstr>華康中特圓體</vt:lpstr>
      <vt:lpstr>Arial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一、建立生活常規及學習習慣 </vt:lpstr>
      <vt:lpstr>二、注意升學多元學習表現 </vt:lpstr>
      <vt:lpstr>三、關心生涯及升學的選擇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112 親師座談會</dc:title>
  <dc:creator>user</dc:creator>
  <cp:lastModifiedBy>user</cp:lastModifiedBy>
  <cp:revision>43</cp:revision>
  <dcterms:created xsi:type="dcterms:W3CDTF">2006-08-16T00:00:00Z</dcterms:created>
  <dcterms:modified xsi:type="dcterms:W3CDTF">2025-09-15T14:20:00Z</dcterms:modified>
  <dc:identifier>DAFsztvUsYA</dc:identifier>
</cp:coreProperties>
</file>